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4"/>
  </p:notesMasterIdLst>
  <p:sldIdLst>
    <p:sldId id="5904" r:id="rId2"/>
    <p:sldId id="6165" r:id="rId3"/>
    <p:sldId id="6167" r:id="rId4"/>
    <p:sldId id="6391" r:id="rId5"/>
    <p:sldId id="6210" r:id="rId6"/>
    <p:sldId id="6244" r:id="rId7"/>
    <p:sldId id="6209" r:id="rId8"/>
    <p:sldId id="6404" r:id="rId9"/>
    <p:sldId id="6242" r:id="rId10"/>
    <p:sldId id="6208" r:id="rId11"/>
    <p:sldId id="6184" r:id="rId12"/>
    <p:sldId id="6396" r:id="rId13"/>
    <p:sldId id="6168" r:id="rId14"/>
    <p:sldId id="6181" r:id="rId15"/>
    <p:sldId id="6263" r:id="rId16"/>
    <p:sldId id="6246" r:id="rId17"/>
    <p:sldId id="6217" r:id="rId18"/>
    <p:sldId id="6185" r:id="rId19"/>
    <p:sldId id="6186" r:id="rId20"/>
    <p:sldId id="6262" r:id="rId21"/>
    <p:sldId id="6245" r:id="rId22"/>
    <p:sldId id="6402" r:id="rId23"/>
    <p:sldId id="6247" r:id="rId24"/>
    <p:sldId id="6266" r:id="rId25"/>
    <p:sldId id="6264" r:id="rId26"/>
    <p:sldId id="6265" r:id="rId27"/>
    <p:sldId id="6347" r:id="rId28"/>
    <p:sldId id="6346" r:id="rId29"/>
    <p:sldId id="6190" r:id="rId30"/>
    <p:sldId id="6397" r:id="rId31"/>
    <p:sldId id="6192" r:id="rId32"/>
    <p:sldId id="6218" r:id="rId33"/>
    <p:sldId id="6376" r:id="rId34"/>
    <p:sldId id="6377" r:id="rId35"/>
    <p:sldId id="6378" r:id="rId36"/>
    <p:sldId id="6329" r:id="rId37"/>
    <p:sldId id="6193" r:id="rId38"/>
    <p:sldId id="6219" r:id="rId39"/>
    <p:sldId id="6256" r:id="rId40"/>
    <p:sldId id="6221" r:id="rId41"/>
    <p:sldId id="6196" r:id="rId42"/>
    <p:sldId id="6345" r:id="rId43"/>
    <p:sldId id="6224" r:id="rId44"/>
    <p:sldId id="6225" r:id="rId45"/>
    <p:sldId id="6267" r:id="rId46"/>
    <p:sldId id="6226" r:id="rId47"/>
    <p:sldId id="6348" r:id="rId48"/>
    <p:sldId id="6228" r:id="rId49"/>
    <p:sldId id="6229" r:id="rId50"/>
    <p:sldId id="6230" r:id="rId51"/>
    <p:sldId id="6231" r:id="rId52"/>
    <p:sldId id="6232" r:id="rId53"/>
    <p:sldId id="6233" r:id="rId54"/>
    <p:sldId id="6234" r:id="rId55"/>
    <p:sldId id="6235" r:id="rId56"/>
    <p:sldId id="6194" r:id="rId57"/>
    <p:sldId id="6335" r:id="rId58"/>
    <p:sldId id="6197" r:id="rId59"/>
    <p:sldId id="6259" r:id="rId60"/>
    <p:sldId id="6199" r:id="rId61"/>
    <p:sldId id="6399" r:id="rId62"/>
    <p:sldId id="6351" r:id="rId63"/>
    <p:sldId id="6237" r:id="rId64"/>
    <p:sldId id="6238" r:id="rId65"/>
    <p:sldId id="6251" r:id="rId66"/>
    <p:sldId id="6356" r:id="rId67"/>
    <p:sldId id="6358" r:id="rId68"/>
    <p:sldId id="6368" r:id="rId69"/>
    <p:sldId id="6405" r:id="rId70"/>
    <p:sldId id="6407" r:id="rId71"/>
    <p:sldId id="6406" r:id="rId72"/>
    <p:sldId id="6408" r:id="rId73"/>
    <p:sldId id="6409" r:id="rId74"/>
    <p:sldId id="6369" r:id="rId75"/>
    <p:sldId id="6395" r:id="rId76"/>
    <p:sldId id="6370" r:id="rId77"/>
    <p:sldId id="6371" r:id="rId78"/>
    <p:sldId id="6201" r:id="rId79"/>
    <p:sldId id="6400" r:id="rId80"/>
    <p:sldId id="6341" r:id="rId81"/>
    <p:sldId id="6202" r:id="rId82"/>
    <p:sldId id="6338" r:id="rId83"/>
    <p:sldId id="6339" r:id="rId84"/>
    <p:sldId id="6340" r:id="rId85"/>
    <p:sldId id="6260" r:id="rId86"/>
    <p:sldId id="6337" r:id="rId87"/>
    <p:sldId id="6336" r:id="rId88"/>
    <p:sldId id="6240" r:id="rId89"/>
    <p:sldId id="6241" r:id="rId90"/>
    <p:sldId id="6204" r:id="rId91"/>
    <p:sldId id="6353" r:id="rId92"/>
    <p:sldId id="6354" r:id="rId93"/>
    <p:sldId id="6203" r:id="rId94"/>
    <p:sldId id="6198" r:id="rId95"/>
    <p:sldId id="6380" r:id="rId96"/>
    <p:sldId id="6385" r:id="rId97"/>
    <p:sldId id="6379" r:id="rId98"/>
    <p:sldId id="6374" r:id="rId99"/>
    <p:sldId id="6387" r:id="rId100"/>
    <p:sldId id="6386" r:id="rId101"/>
    <p:sldId id="6389" r:id="rId102"/>
    <p:sldId id="6388" r:id="rId103"/>
    <p:sldId id="6390" r:id="rId104"/>
    <p:sldId id="6205" r:id="rId105"/>
    <p:sldId id="6206" r:id="rId106"/>
    <p:sldId id="6403" r:id="rId107"/>
    <p:sldId id="6394" r:id="rId108"/>
    <p:sldId id="6177" r:id="rId109"/>
    <p:sldId id="6392" r:id="rId110"/>
    <p:sldId id="6342" r:id="rId111"/>
    <p:sldId id="6212" r:id="rId112"/>
    <p:sldId id="6213" r:id="rId113"/>
    <p:sldId id="6214" r:id="rId114"/>
    <p:sldId id="6215" r:id="rId115"/>
    <p:sldId id="6275" r:id="rId116"/>
    <p:sldId id="6271" r:id="rId117"/>
    <p:sldId id="6269" r:id="rId118"/>
    <p:sldId id="6273" r:id="rId119"/>
    <p:sldId id="6272" r:id="rId120"/>
    <p:sldId id="6330" r:id="rId121"/>
    <p:sldId id="6331" r:id="rId122"/>
    <p:sldId id="6332" r:id="rId123"/>
    <p:sldId id="6333" r:id="rId124"/>
    <p:sldId id="6334" r:id="rId125"/>
    <p:sldId id="6360" r:id="rId126"/>
    <p:sldId id="6361" r:id="rId127"/>
    <p:sldId id="6373" r:id="rId128"/>
    <p:sldId id="6309" r:id="rId129"/>
    <p:sldId id="6316" r:id="rId130"/>
    <p:sldId id="6317" r:id="rId131"/>
    <p:sldId id="6318" r:id="rId132"/>
    <p:sldId id="6319" r:id="rId133"/>
    <p:sldId id="6320" r:id="rId134"/>
    <p:sldId id="6321" r:id="rId135"/>
    <p:sldId id="6322" r:id="rId136"/>
    <p:sldId id="6323" r:id="rId137"/>
    <p:sldId id="6324" r:id="rId138"/>
    <p:sldId id="6325" r:id="rId139"/>
    <p:sldId id="6326" r:id="rId140"/>
    <p:sldId id="6327" r:id="rId141"/>
    <p:sldId id="6328" r:id="rId142"/>
    <p:sldId id="6274" r:id="rId143"/>
    <p:sldId id="6270" r:id="rId144"/>
    <p:sldId id="6178" r:id="rId145"/>
    <p:sldId id="6183" r:id="rId146"/>
    <p:sldId id="6180" r:id="rId147"/>
    <p:sldId id="6179" r:id="rId148"/>
    <p:sldId id="6182" r:id="rId149"/>
    <p:sldId id="6166" r:id="rId150"/>
    <p:sldId id="6253" r:id="rId151"/>
    <p:sldId id="6359" r:id="rId152"/>
    <p:sldId id="6349" r:id="rId153"/>
    <p:sldId id="6239" r:id="rId154"/>
    <p:sldId id="6223" r:id="rId155"/>
    <p:sldId id="6343" r:id="rId156"/>
    <p:sldId id="6344" r:id="rId157"/>
    <p:sldId id="6189" r:id="rId158"/>
    <p:sldId id="6220" r:id="rId159"/>
    <p:sldId id="6350" r:id="rId160"/>
    <p:sldId id="6355" r:id="rId161"/>
    <p:sldId id="6363" r:id="rId162"/>
    <p:sldId id="6362" r:id="rId163"/>
    <p:sldId id="6384" r:id="rId164"/>
    <p:sldId id="6382" r:id="rId165"/>
    <p:sldId id="6383" r:id="rId166"/>
    <p:sldId id="6315" r:id="rId167"/>
    <p:sldId id="6310" r:id="rId168"/>
    <p:sldId id="6276" r:id="rId169"/>
    <p:sldId id="6291" r:id="rId170"/>
    <p:sldId id="6292" r:id="rId171"/>
    <p:sldId id="6293" r:id="rId172"/>
    <p:sldId id="6294" r:id="rId173"/>
    <p:sldId id="6311" r:id="rId174"/>
    <p:sldId id="6277" r:id="rId175"/>
    <p:sldId id="6280" r:id="rId176"/>
    <p:sldId id="6281" r:id="rId177"/>
    <p:sldId id="6282" r:id="rId178"/>
    <p:sldId id="6283" r:id="rId179"/>
    <p:sldId id="6285" r:id="rId180"/>
    <p:sldId id="6286" r:id="rId181"/>
    <p:sldId id="6287" r:id="rId182"/>
    <p:sldId id="6288" r:id="rId183"/>
    <p:sldId id="6289" r:id="rId184"/>
    <p:sldId id="6312" r:id="rId185"/>
    <p:sldId id="6278" r:id="rId186"/>
    <p:sldId id="6279" r:id="rId187"/>
    <p:sldId id="6284" r:id="rId188"/>
    <p:sldId id="6313" r:id="rId189"/>
    <p:sldId id="6290" r:id="rId190"/>
    <p:sldId id="6295" r:id="rId191"/>
    <p:sldId id="6314" r:id="rId192"/>
    <p:sldId id="6296" r:id="rId1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491191-8844-465D-A14C-797BC22336AA}">
          <p14:sldIdLst>
            <p14:sldId id="5904"/>
            <p14:sldId id="6165"/>
            <p14:sldId id="6167"/>
            <p14:sldId id="6391"/>
            <p14:sldId id="6210"/>
            <p14:sldId id="6244"/>
            <p14:sldId id="6209"/>
            <p14:sldId id="6404"/>
            <p14:sldId id="6242"/>
            <p14:sldId id="6208"/>
          </p14:sldIdLst>
        </p14:section>
        <p14:section name="Linear Models" id="{85F14EBA-9FCB-422A-BCCE-0A2118E8A595}">
          <p14:sldIdLst>
            <p14:sldId id="6184"/>
            <p14:sldId id="6396"/>
            <p14:sldId id="6168"/>
            <p14:sldId id="6181"/>
            <p14:sldId id="6263"/>
            <p14:sldId id="6246"/>
            <p14:sldId id="6217"/>
            <p14:sldId id="6185"/>
            <p14:sldId id="6186"/>
            <p14:sldId id="6262"/>
            <p14:sldId id="6245"/>
            <p14:sldId id="6402"/>
            <p14:sldId id="6247"/>
            <p14:sldId id="6266"/>
            <p14:sldId id="6264"/>
            <p14:sldId id="6265"/>
            <p14:sldId id="6347"/>
            <p14:sldId id="6346"/>
          </p14:sldIdLst>
        </p14:section>
        <p14:section name="Machine Learning Models" id="{D3255FEC-D549-4147-A1FD-6A97C9BFAAB8}">
          <p14:sldIdLst>
            <p14:sldId id="6190"/>
            <p14:sldId id="6397"/>
            <p14:sldId id="6192"/>
            <p14:sldId id="6218"/>
            <p14:sldId id="6376"/>
            <p14:sldId id="6377"/>
            <p14:sldId id="6378"/>
            <p14:sldId id="6329"/>
            <p14:sldId id="6193"/>
            <p14:sldId id="6219"/>
            <p14:sldId id="6256"/>
            <p14:sldId id="6221"/>
            <p14:sldId id="6196"/>
            <p14:sldId id="6345"/>
            <p14:sldId id="6224"/>
            <p14:sldId id="6225"/>
            <p14:sldId id="6267"/>
            <p14:sldId id="6226"/>
            <p14:sldId id="6348"/>
            <p14:sldId id="6228"/>
            <p14:sldId id="6229"/>
            <p14:sldId id="6230"/>
            <p14:sldId id="6231"/>
            <p14:sldId id="6232"/>
            <p14:sldId id="6233"/>
            <p14:sldId id="6234"/>
            <p14:sldId id="6235"/>
            <p14:sldId id="6194"/>
            <p14:sldId id="6335"/>
            <p14:sldId id="6197"/>
            <p14:sldId id="6259"/>
          </p14:sldIdLst>
        </p14:section>
        <p14:section name="Deep Learning Models" id="{641F59B4-C1E2-4CF8-B044-15543083C80C}">
          <p14:sldIdLst>
            <p14:sldId id="6199"/>
            <p14:sldId id="6399"/>
            <p14:sldId id="6351"/>
            <p14:sldId id="6237"/>
            <p14:sldId id="6238"/>
            <p14:sldId id="6251"/>
            <p14:sldId id="6356"/>
            <p14:sldId id="6358"/>
            <p14:sldId id="6368"/>
            <p14:sldId id="6405"/>
            <p14:sldId id="6407"/>
            <p14:sldId id="6406"/>
            <p14:sldId id="6408"/>
            <p14:sldId id="6409"/>
            <p14:sldId id="6369"/>
            <p14:sldId id="6395"/>
            <p14:sldId id="6370"/>
            <p14:sldId id="6371"/>
            <p14:sldId id="6201"/>
            <p14:sldId id="6400"/>
            <p14:sldId id="6341"/>
            <p14:sldId id="6202"/>
            <p14:sldId id="6338"/>
            <p14:sldId id="6339"/>
            <p14:sldId id="6340"/>
            <p14:sldId id="6260"/>
            <p14:sldId id="6337"/>
            <p14:sldId id="6336"/>
            <p14:sldId id="6240"/>
            <p14:sldId id="6241"/>
            <p14:sldId id="6204"/>
            <p14:sldId id="6353"/>
            <p14:sldId id="6354"/>
            <p14:sldId id="6203"/>
            <p14:sldId id="6198"/>
            <p14:sldId id="6380"/>
            <p14:sldId id="6385"/>
            <p14:sldId id="6379"/>
            <p14:sldId id="6374"/>
            <p14:sldId id="6387"/>
            <p14:sldId id="6386"/>
            <p14:sldId id="6389"/>
            <p14:sldId id="6388"/>
            <p14:sldId id="6390"/>
          </p14:sldIdLst>
        </p14:section>
        <p14:section name="Conclusion" id="{2A7A1977-5666-4F44-93D9-021703F399AD}">
          <p14:sldIdLst>
            <p14:sldId id="6205"/>
            <p14:sldId id="6206"/>
            <p14:sldId id="6403"/>
            <p14:sldId id="6394"/>
          </p14:sldIdLst>
        </p14:section>
        <p14:section name="Extra Slides" id="{D713C1E0-84E7-4616-9C3B-94646A06184A}">
          <p14:sldIdLst>
            <p14:sldId id="6177"/>
            <p14:sldId id="6392"/>
            <p14:sldId id="6342"/>
            <p14:sldId id="6212"/>
            <p14:sldId id="6213"/>
            <p14:sldId id="6214"/>
            <p14:sldId id="6215"/>
            <p14:sldId id="6275"/>
            <p14:sldId id="6271"/>
            <p14:sldId id="6269"/>
            <p14:sldId id="6273"/>
            <p14:sldId id="6272"/>
            <p14:sldId id="6330"/>
            <p14:sldId id="6331"/>
            <p14:sldId id="6332"/>
            <p14:sldId id="6333"/>
            <p14:sldId id="6334"/>
            <p14:sldId id="6360"/>
            <p14:sldId id="6361"/>
            <p14:sldId id="6373"/>
            <p14:sldId id="6309"/>
            <p14:sldId id="6316"/>
            <p14:sldId id="6317"/>
            <p14:sldId id="6318"/>
            <p14:sldId id="6319"/>
            <p14:sldId id="6320"/>
            <p14:sldId id="6321"/>
            <p14:sldId id="6322"/>
            <p14:sldId id="6323"/>
            <p14:sldId id="6324"/>
            <p14:sldId id="6325"/>
            <p14:sldId id="6326"/>
            <p14:sldId id="6327"/>
            <p14:sldId id="6328"/>
          </p14:sldIdLst>
        </p14:section>
        <p14:section name="Unused Slides" id="{C03377E8-6EBA-4B98-B3C9-7C132C93FE31}">
          <p14:sldIdLst>
            <p14:sldId id="6274"/>
            <p14:sldId id="6270"/>
            <p14:sldId id="6178"/>
            <p14:sldId id="6183"/>
            <p14:sldId id="6180"/>
            <p14:sldId id="6179"/>
            <p14:sldId id="6182"/>
            <p14:sldId id="6166"/>
            <p14:sldId id="6253"/>
            <p14:sldId id="6359"/>
            <p14:sldId id="6349"/>
            <p14:sldId id="6239"/>
            <p14:sldId id="6223"/>
            <p14:sldId id="6343"/>
            <p14:sldId id="6344"/>
            <p14:sldId id="6189"/>
            <p14:sldId id="6220"/>
            <p14:sldId id="6350"/>
            <p14:sldId id="6355"/>
            <p14:sldId id="6363"/>
            <p14:sldId id="6362"/>
            <p14:sldId id="6384"/>
            <p14:sldId id="6382"/>
            <p14:sldId id="6383"/>
            <p14:sldId id="6315"/>
            <p14:sldId id="6310"/>
            <p14:sldId id="6276"/>
            <p14:sldId id="6291"/>
            <p14:sldId id="6292"/>
            <p14:sldId id="6293"/>
            <p14:sldId id="6294"/>
            <p14:sldId id="6311"/>
            <p14:sldId id="6277"/>
            <p14:sldId id="6280"/>
            <p14:sldId id="6281"/>
            <p14:sldId id="6282"/>
            <p14:sldId id="6283"/>
            <p14:sldId id="6285"/>
            <p14:sldId id="6286"/>
            <p14:sldId id="6287"/>
            <p14:sldId id="6288"/>
            <p14:sldId id="6289"/>
            <p14:sldId id="6312"/>
            <p14:sldId id="6278"/>
            <p14:sldId id="6279"/>
            <p14:sldId id="6284"/>
            <p14:sldId id="6313"/>
            <p14:sldId id="6290"/>
            <p14:sldId id="6295"/>
            <p14:sldId id="6314"/>
            <p14:sldId id="6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FFFF00"/>
    <a:srgbClr val="FD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6F6A2-A108-4793-B7BD-CF16DFA80A84}" v="809" dt="2024-07-15T10:09:26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00" autoAdjust="0"/>
    <p:restoredTop sz="94660"/>
  </p:normalViewPr>
  <p:slideViewPr>
    <p:cSldViewPr snapToGrid="0">
      <p:cViewPr>
        <p:scale>
          <a:sx n="94" d="100"/>
          <a:sy n="94" d="100"/>
        </p:scale>
        <p:origin x="140" y="3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3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notesMaster" Target="notesMasters/notesMaster1.xml"/><Relationship Id="rId199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viewProps" Target="viewProps.xml"/><Relationship Id="rId200" Type="http://schemas.microsoft.com/office/2015/10/relationships/revisionInfo" Target="revisionInfo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Davy Zoonekynd" userId="9b657ceb-2c2e-465a-9d3d-eec3e4197458" providerId="ADAL" clId="{22ED2328-8812-432B-A067-EA4AF6BEF918}"/>
    <pc:docChg chg="undo custSel addSld delSld modSld sldOrd modMainMaster addSection delSection modSection">
      <pc:chgData name="Vincent Davy Zoonekynd" userId="9b657ceb-2c2e-465a-9d3d-eec3e4197458" providerId="ADAL" clId="{22ED2328-8812-432B-A067-EA4AF6BEF918}" dt="2024-05-20T14:24:48.483" v="13519"/>
      <pc:docMkLst>
        <pc:docMk/>
      </pc:docMkLst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74577300" sldId="35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594958110" sldId="36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29906279" sldId="36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43286476" sldId="36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214445146" sldId="36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93300403" sldId="37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975101741" sldId="37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02114763" sldId="374"/>
        </pc:sldMkLst>
      </pc:sldChg>
      <pc:sldChg chg="modSp mod">
        <pc:chgData name="Vincent Davy Zoonekynd" userId="9b657ceb-2c2e-465a-9d3d-eec3e4197458" providerId="ADAL" clId="{22ED2328-8812-432B-A067-EA4AF6BEF918}" dt="2024-02-23T14:46:11.588" v="27" actId="6549"/>
        <pc:sldMkLst>
          <pc:docMk/>
          <pc:sldMk cId="3386646640" sldId="375"/>
        </pc:sldMkLst>
        <pc:spChg chg="mod">
          <ac:chgData name="Vincent Davy Zoonekynd" userId="9b657ceb-2c2e-465a-9d3d-eec3e4197458" providerId="ADAL" clId="{22ED2328-8812-432B-A067-EA4AF6BEF918}" dt="2024-02-23T14:46:11.588" v="27" actId="6549"/>
          <ac:spMkLst>
            <pc:docMk/>
            <pc:sldMk cId="3386646640" sldId="375"/>
            <ac:spMk id="4" creationId="{610664E5-6276-E57B-536C-250E530CFD11}"/>
          </ac:spMkLst>
        </pc:spChg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545569572" sldId="39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366310609" sldId="39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82375144" sldId="39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19056855" sldId="39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0240452" sldId="39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75348981" sldId="40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040344740" sldId="40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10628023" sldId="40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66109331" sldId="40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260989717" sldId="40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91483162" sldId="40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21178469" sldId="40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804597531" sldId="40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335577609" sldId="40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15413536" sldId="40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73882556" sldId="41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195310498" sldId="41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168426170" sldId="41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540656206" sldId="41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87147371" sldId="41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263492633" sldId="41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324156359" sldId="41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394456251" sldId="41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414798711" sldId="42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69274286" sldId="42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660545373" sldId="42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259238331" sldId="43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42785066" sldId="43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636428850" sldId="43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01709597" sldId="43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240440082" sldId="44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365676977" sldId="44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830893550" sldId="44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702060371" sldId="44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76477437" sldId="44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365360801" sldId="44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767212452" sldId="44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21645262" sldId="45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92654088" sldId="45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436981913" sldId="45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491206038" sldId="45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095702727" sldId="45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952178045" sldId="45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239968430" sldId="45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62445096" sldId="45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19478942" sldId="45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053614463" sldId="45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51455676" sldId="46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20117579" sldId="46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946725013" sldId="46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909582023" sldId="46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060181011" sldId="46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66203631" sldId="46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569624603" sldId="46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96624833" sldId="46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73409486" sldId="46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0544750" sldId="47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485027700" sldId="47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271443506" sldId="47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307596029" sldId="47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52552436" sldId="47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174341222" sldId="47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03631227" sldId="47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55683952" sldId="48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279646489" sldId="48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314684062" sldId="48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577999323" sldId="48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032520839" sldId="48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24230018" sldId="48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547454512" sldId="48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60498168" sldId="48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12896292" sldId="48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699776497" sldId="48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785420784" sldId="49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97377695" sldId="49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57576920" sldId="49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209906228" sldId="49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58800663" sldId="49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85565853" sldId="49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91832621" sldId="49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680708854" sldId="49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40730282" sldId="49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57484107" sldId="49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569647713" sldId="50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165777293" sldId="50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03470469" sldId="50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0193459" sldId="50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997124387" sldId="50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68953121" sldId="50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20934685" sldId="50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423989128" sldId="50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31685101" sldId="50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574818343" sldId="50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88193292" sldId="51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396239921" sldId="51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850935064" sldId="51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20944801" sldId="51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38228040" sldId="51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3403167" sldId="51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907710413" sldId="51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871316886" sldId="51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37713119" sldId="51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454329802" sldId="51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262433229" sldId="52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707785223" sldId="52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73134398" sldId="52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656452985" sldId="523"/>
        </pc:sldMkLst>
      </pc:sldChg>
      <pc:sldChg chg="del">
        <pc:chgData name="Vincent Davy Zoonekynd" userId="9b657ceb-2c2e-465a-9d3d-eec3e4197458" providerId="ADAL" clId="{22ED2328-8812-432B-A067-EA4AF6BEF918}" dt="2024-02-23T14:46:30.176" v="30" actId="47"/>
        <pc:sldMkLst>
          <pc:docMk/>
          <pc:sldMk cId="4222133805" sldId="572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230352024" sldId="572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621744506" sldId="572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415073996" sldId="572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35673630" sldId="573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809801107" sldId="573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702706905" sldId="573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792204141" sldId="573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735785057" sldId="573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531606878" sldId="573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19147912" sldId="573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223074895" sldId="573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244977170" sldId="573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664784145" sldId="573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91675406" sldId="574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98073935" sldId="574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353975192" sldId="574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26581300" sldId="574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920138025" sldId="574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7311320" sldId="574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527504492" sldId="574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68181353" sldId="574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429281135" sldId="574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678180172" sldId="574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36534501" sldId="575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66985626" sldId="575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10581020" sldId="575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271863259" sldId="575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57498348" sldId="575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50937625" sldId="575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26146709" sldId="576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11887523" sldId="5761"/>
        </pc:sldMkLst>
      </pc:sldChg>
      <pc:sldChg chg="modSp new mod">
        <pc:chgData name="Vincent Davy Zoonekynd" userId="9b657ceb-2c2e-465a-9d3d-eec3e4197458" providerId="ADAL" clId="{22ED2328-8812-432B-A067-EA4AF6BEF918}" dt="2024-02-23T14:47:12.464" v="122" actId="20577"/>
        <pc:sldMkLst>
          <pc:docMk/>
          <pc:sldMk cId="1277635324" sldId="5762"/>
        </pc:sldMkLst>
        <pc:spChg chg="mod">
          <ac:chgData name="Vincent Davy Zoonekynd" userId="9b657ceb-2c2e-465a-9d3d-eec3e4197458" providerId="ADAL" clId="{22ED2328-8812-432B-A067-EA4AF6BEF918}" dt="2024-02-23T14:46:49.392" v="42" actId="20577"/>
          <ac:spMkLst>
            <pc:docMk/>
            <pc:sldMk cId="1277635324" sldId="5762"/>
            <ac:spMk id="2" creationId="{A1429880-5B7B-7687-A5C7-9012D35BA713}"/>
          </ac:spMkLst>
        </pc:spChg>
        <pc:spChg chg="mod">
          <ac:chgData name="Vincent Davy Zoonekynd" userId="9b657ceb-2c2e-465a-9d3d-eec3e4197458" providerId="ADAL" clId="{22ED2328-8812-432B-A067-EA4AF6BEF918}" dt="2024-02-23T14:47:12.464" v="122" actId="20577"/>
          <ac:spMkLst>
            <pc:docMk/>
            <pc:sldMk cId="1277635324" sldId="5762"/>
            <ac:spMk id="3" creationId="{FBC20027-8741-134C-1DD4-09F8C043F90E}"/>
          </ac:spMkLst>
        </pc:spChg>
      </pc:sldChg>
      <pc:sldChg chg="addSp delSp modSp new mod modClrScheme chgLayout">
        <pc:chgData name="Vincent Davy Zoonekynd" userId="9b657ceb-2c2e-465a-9d3d-eec3e4197458" providerId="ADAL" clId="{22ED2328-8812-432B-A067-EA4AF6BEF918}" dt="2024-02-23T14:48:53.644" v="270" actId="207"/>
        <pc:sldMkLst>
          <pc:docMk/>
          <pc:sldMk cId="2918325414" sldId="5763"/>
        </pc:sldMkLst>
        <pc:spChg chg="mod ord">
          <ac:chgData name="Vincent Davy Zoonekynd" userId="9b657ceb-2c2e-465a-9d3d-eec3e4197458" providerId="ADAL" clId="{22ED2328-8812-432B-A067-EA4AF6BEF918}" dt="2024-02-23T14:47:30.160" v="131" actId="700"/>
          <ac:spMkLst>
            <pc:docMk/>
            <pc:sldMk cId="2918325414" sldId="5763"/>
            <ac:spMk id="2" creationId="{948D023A-F205-61CA-3D21-9514260B168E}"/>
          </ac:spMkLst>
        </pc:spChg>
        <pc:spChg chg="add del mod ord">
          <ac:chgData name="Vincent Davy Zoonekynd" userId="9b657ceb-2c2e-465a-9d3d-eec3e4197458" providerId="ADAL" clId="{22ED2328-8812-432B-A067-EA4AF6BEF918}" dt="2024-02-23T14:47:57.442" v="201" actId="20577"/>
          <ac:spMkLst>
            <pc:docMk/>
            <pc:sldMk cId="2918325414" sldId="5763"/>
            <ac:spMk id="3" creationId="{C5F303CE-16FD-B2C3-C27F-1FB9CB88B3B6}"/>
          </ac:spMkLst>
        </pc:spChg>
        <pc:spChg chg="add del mod ord">
          <ac:chgData name="Vincent Davy Zoonekynd" userId="9b657ceb-2c2e-465a-9d3d-eec3e4197458" providerId="ADAL" clId="{22ED2328-8812-432B-A067-EA4AF6BEF918}" dt="2024-02-23T14:47:30.160" v="131" actId="700"/>
          <ac:spMkLst>
            <pc:docMk/>
            <pc:sldMk cId="2918325414" sldId="5763"/>
            <ac:spMk id="4" creationId="{41A7575B-E79A-E1DB-B7A8-3F4263F1E7F7}"/>
          </ac:spMkLst>
        </pc:spChg>
        <pc:spChg chg="add del mod ord">
          <ac:chgData name="Vincent Davy Zoonekynd" userId="9b657ceb-2c2e-465a-9d3d-eec3e4197458" providerId="ADAL" clId="{22ED2328-8812-432B-A067-EA4AF6BEF918}" dt="2024-02-23T14:47:30.160" v="131" actId="700"/>
          <ac:spMkLst>
            <pc:docMk/>
            <pc:sldMk cId="2918325414" sldId="5763"/>
            <ac:spMk id="5" creationId="{BCEBA038-A58D-D01F-DD5A-41B7E00889BE}"/>
          </ac:spMkLst>
        </pc:spChg>
        <pc:spChg chg="add mod">
          <ac:chgData name="Vincent Davy Zoonekynd" userId="9b657ceb-2c2e-465a-9d3d-eec3e4197458" providerId="ADAL" clId="{22ED2328-8812-432B-A067-EA4AF6BEF918}" dt="2024-02-23T14:48:53.644" v="270" actId="207"/>
          <ac:spMkLst>
            <pc:docMk/>
            <pc:sldMk cId="2918325414" sldId="5763"/>
            <ac:spMk id="6" creationId="{42F774D8-FCA6-EDF5-1B0F-DD5B97926BC1}"/>
          </ac:spMkLst>
        </pc:spChg>
      </pc:sldChg>
      <pc:sldChg chg="add">
        <pc:chgData name="Vincent Davy Zoonekynd" userId="9b657ceb-2c2e-465a-9d3d-eec3e4197458" providerId="ADAL" clId="{22ED2328-8812-432B-A067-EA4AF6BEF918}" dt="2024-02-23T14:48:49.099" v="269" actId="2890"/>
        <pc:sldMkLst>
          <pc:docMk/>
          <pc:sldMk cId="3630368814" sldId="5764"/>
        </pc:sldMkLst>
      </pc:sldChg>
      <pc:sldChg chg="modSp new mod">
        <pc:chgData name="Vincent Davy Zoonekynd" userId="9b657ceb-2c2e-465a-9d3d-eec3e4197458" providerId="ADAL" clId="{22ED2328-8812-432B-A067-EA4AF6BEF918}" dt="2024-03-15T12:25:56.243" v="12171" actId="20577"/>
        <pc:sldMkLst>
          <pc:docMk/>
          <pc:sldMk cId="201716862" sldId="5765"/>
        </pc:sldMkLst>
        <pc:spChg chg="mod">
          <ac:chgData name="Vincent Davy Zoonekynd" userId="9b657ceb-2c2e-465a-9d3d-eec3e4197458" providerId="ADAL" clId="{22ED2328-8812-432B-A067-EA4AF6BEF918}" dt="2024-02-23T14:49:37.695" v="308" actId="20577"/>
          <ac:spMkLst>
            <pc:docMk/>
            <pc:sldMk cId="201716862" sldId="5765"/>
            <ac:spMk id="2" creationId="{FA06F32D-680A-85C9-36B7-E09AC4480B8B}"/>
          </ac:spMkLst>
        </pc:spChg>
        <pc:spChg chg="mod">
          <ac:chgData name="Vincent Davy Zoonekynd" userId="9b657ceb-2c2e-465a-9d3d-eec3e4197458" providerId="ADAL" clId="{22ED2328-8812-432B-A067-EA4AF6BEF918}" dt="2024-03-15T12:25:56.243" v="12171" actId="20577"/>
          <ac:spMkLst>
            <pc:docMk/>
            <pc:sldMk cId="201716862" sldId="5765"/>
            <ac:spMk id="3" creationId="{74156F32-D750-BBA4-1BAA-0317A421EC95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2-29T06:50:52.442" v="2521" actId="20577"/>
        <pc:sldMkLst>
          <pc:docMk/>
          <pc:sldMk cId="1055226198" sldId="5766"/>
        </pc:sldMkLst>
        <pc:spChg chg="mod">
          <ac:chgData name="Vincent Davy Zoonekynd" userId="9b657ceb-2c2e-465a-9d3d-eec3e4197458" providerId="ADAL" clId="{22ED2328-8812-432B-A067-EA4AF6BEF918}" dt="2024-02-29T06:50:52.442" v="2521" actId="20577"/>
          <ac:spMkLst>
            <pc:docMk/>
            <pc:sldMk cId="1055226198" sldId="5766"/>
            <ac:spMk id="4" creationId="{610664E5-6276-E57B-536C-250E530CFD11}"/>
          </ac:spMkLst>
        </pc:spChg>
      </pc:sldChg>
      <pc:sldChg chg="addSp delSp modSp new del mod">
        <pc:chgData name="Vincent Davy Zoonekynd" userId="9b657ceb-2c2e-465a-9d3d-eec3e4197458" providerId="ADAL" clId="{22ED2328-8812-432B-A067-EA4AF6BEF918}" dt="2024-02-28T05:40:38.524" v="1422" actId="47"/>
        <pc:sldMkLst>
          <pc:docMk/>
          <pc:sldMk cId="3227803387" sldId="5767"/>
        </pc:sldMkLst>
        <pc:spChg chg="mod">
          <ac:chgData name="Vincent Davy Zoonekynd" userId="9b657ceb-2c2e-465a-9d3d-eec3e4197458" providerId="ADAL" clId="{22ED2328-8812-432B-A067-EA4AF6BEF918}" dt="2024-02-23T14:52:19.423" v="452" actId="20577"/>
          <ac:spMkLst>
            <pc:docMk/>
            <pc:sldMk cId="3227803387" sldId="5767"/>
            <ac:spMk id="2" creationId="{9972CB6A-CA16-FA8C-179A-604F90B76382}"/>
          </ac:spMkLst>
        </pc:spChg>
        <pc:spChg chg="del mod">
          <ac:chgData name="Vincent Davy Zoonekynd" userId="9b657ceb-2c2e-465a-9d3d-eec3e4197458" providerId="ADAL" clId="{22ED2328-8812-432B-A067-EA4AF6BEF918}" dt="2024-02-28T05:40:09.272" v="1396" actId="478"/>
          <ac:spMkLst>
            <pc:docMk/>
            <pc:sldMk cId="3227803387" sldId="5767"/>
            <ac:spMk id="3" creationId="{01A4DCAF-8E2F-4C7C-DEB7-5DAC127F0F34}"/>
          </ac:spMkLst>
        </pc:spChg>
        <pc:spChg chg="add del mod">
          <ac:chgData name="Vincent Davy Zoonekynd" userId="9b657ceb-2c2e-465a-9d3d-eec3e4197458" providerId="ADAL" clId="{22ED2328-8812-432B-A067-EA4AF6BEF918}" dt="2024-02-28T05:40:21.185" v="1401" actId="478"/>
          <ac:spMkLst>
            <pc:docMk/>
            <pc:sldMk cId="3227803387" sldId="5767"/>
            <ac:spMk id="5" creationId="{B2C1E16C-A8CC-B469-3301-AF44855AE4D7}"/>
          </ac:spMkLst>
        </pc:spChg>
        <pc:spChg chg="add del mod">
          <ac:chgData name="Vincent Davy Zoonekynd" userId="9b657ceb-2c2e-465a-9d3d-eec3e4197458" providerId="ADAL" clId="{22ED2328-8812-432B-A067-EA4AF6BEF918}" dt="2024-02-28T05:40:11.507" v="1398" actId="21"/>
          <ac:spMkLst>
            <pc:docMk/>
            <pc:sldMk cId="3227803387" sldId="5767"/>
            <ac:spMk id="6" creationId="{726BB389-787D-6D75-DED1-28F8984B1C03}"/>
          </ac:spMkLst>
        </pc:spChg>
        <pc:spChg chg="add mod">
          <ac:chgData name="Vincent Davy Zoonekynd" userId="9b657ceb-2c2e-465a-9d3d-eec3e4197458" providerId="ADAL" clId="{22ED2328-8812-432B-A067-EA4AF6BEF918}" dt="2024-02-28T05:40:15.978" v="1400"/>
          <ac:spMkLst>
            <pc:docMk/>
            <pc:sldMk cId="3227803387" sldId="5767"/>
            <ac:spMk id="7" creationId="{726BB389-787D-6D75-DED1-28F8984B1C03}"/>
          </ac:spMkLst>
        </pc:spChg>
      </pc:sldChg>
      <pc:sldChg chg="addSp delSp modSp new mod modClrScheme chgLayout">
        <pc:chgData name="Vincent Davy Zoonekynd" userId="9b657ceb-2c2e-465a-9d3d-eec3e4197458" providerId="ADAL" clId="{22ED2328-8812-432B-A067-EA4AF6BEF918}" dt="2024-02-23T14:54:07.125" v="489" actId="700"/>
        <pc:sldMkLst>
          <pc:docMk/>
          <pc:sldMk cId="2707054765" sldId="5768"/>
        </pc:sldMkLst>
        <pc:spChg chg="mod ord">
          <ac:chgData name="Vincent Davy Zoonekynd" userId="9b657ceb-2c2e-465a-9d3d-eec3e4197458" providerId="ADAL" clId="{22ED2328-8812-432B-A067-EA4AF6BEF918}" dt="2024-02-23T14:54:07.125" v="489" actId="700"/>
          <ac:spMkLst>
            <pc:docMk/>
            <pc:sldMk cId="2707054765" sldId="5768"/>
            <ac:spMk id="2" creationId="{FBEA75DC-6520-BF04-D2C7-23A6B661E4AA}"/>
          </ac:spMkLst>
        </pc:spChg>
        <pc:spChg chg="add del">
          <ac:chgData name="Vincent Davy Zoonekynd" userId="9b657ceb-2c2e-465a-9d3d-eec3e4197458" providerId="ADAL" clId="{22ED2328-8812-432B-A067-EA4AF6BEF918}" dt="2024-02-23T14:53:23.042" v="486" actId="478"/>
          <ac:spMkLst>
            <pc:docMk/>
            <pc:sldMk cId="2707054765" sldId="5768"/>
            <ac:spMk id="3" creationId="{CD7561CE-D3C4-447A-9F38-97CAF1D1BC8F}"/>
          </ac:spMkLst>
        </pc:spChg>
        <pc:picChg chg="add mod">
          <ac:chgData name="Vincent Davy Zoonekynd" userId="9b657ceb-2c2e-465a-9d3d-eec3e4197458" providerId="ADAL" clId="{22ED2328-8812-432B-A067-EA4AF6BEF918}" dt="2024-02-23T14:53:15.086" v="485"/>
          <ac:picMkLst>
            <pc:docMk/>
            <pc:sldMk cId="2707054765" sldId="5768"/>
            <ac:picMk id="1026" creationId="{88429D4A-5599-EE0B-D564-87C7E3DD76AB}"/>
          </ac:picMkLst>
        </pc:picChg>
        <pc:picChg chg="add">
          <ac:chgData name="Vincent Davy Zoonekynd" userId="9b657ceb-2c2e-465a-9d3d-eec3e4197458" providerId="ADAL" clId="{22ED2328-8812-432B-A067-EA4AF6BEF918}" dt="2024-02-23T14:53:24.326" v="487"/>
          <ac:picMkLst>
            <pc:docMk/>
            <pc:sldMk cId="2707054765" sldId="5768"/>
            <ac:picMk id="1028" creationId="{E325AD1E-E04F-7ABC-D4A8-54C1558D0D67}"/>
          </ac:picMkLst>
        </pc:picChg>
      </pc:sldChg>
      <pc:sldChg chg="addSp delSp new mod modClrScheme chgLayout">
        <pc:chgData name="Vincent Davy Zoonekynd" userId="9b657ceb-2c2e-465a-9d3d-eec3e4197458" providerId="ADAL" clId="{22ED2328-8812-432B-A067-EA4AF6BEF918}" dt="2024-02-23T14:54:20.512" v="491"/>
        <pc:sldMkLst>
          <pc:docMk/>
          <pc:sldMk cId="3348615267" sldId="5769"/>
        </pc:sldMkLst>
        <pc:spChg chg="del">
          <ac:chgData name="Vincent Davy Zoonekynd" userId="9b657ceb-2c2e-465a-9d3d-eec3e4197458" providerId="ADAL" clId="{22ED2328-8812-432B-A067-EA4AF6BEF918}" dt="2024-02-23T14:54:13.580" v="490" actId="700"/>
          <ac:spMkLst>
            <pc:docMk/>
            <pc:sldMk cId="3348615267" sldId="5769"/>
            <ac:spMk id="2" creationId="{9EDBAF3C-50A8-718C-8153-CB8745DDD0F8}"/>
          </ac:spMkLst>
        </pc:spChg>
        <pc:spChg chg="del">
          <ac:chgData name="Vincent Davy Zoonekynd" userId="9b657ceb-2c2e-465a-9d3d-eec3e4197458" providerId="ADAL" clId="{22ED2328-8812-432B-A067-EA4AF6BEF918}" dt="2024-02-23T14:54:13.580" v="490" actId="700"/>
          <ac:spMkLst>
            <pc:docMk/>
            <pc:sldMk cId="3348615267" sldId="5769"/>
            <ac:spMk id="3" creationId="{DCD93BE7-A4FC-60C2-BEF3-74E840D0997D}"/>
          </ac:spMkLst>
        </pc:spChg>
        <pc:picChg chg="add">
          <ac:chgData name="Vincent Davy Zoonekynd" userId="9b657ceb-2c2e-465a-9d3d-eec3e4197458" providerId="ADAL" clId="{22ED2328-8812-432B-A067-EA4AF6BEF918}" dt="2024-02-23T14:54:20.512" v="491"/>
          <ac:picMkLst>
            <pc:docMk/>
            <pc:sldMk cId="3348615267" sldId="5769"/>
            <ac:picMk id="2050" creationId="{8FEF2CD4-CAF9-A262-D9E4-BE3F30C8122B}"/>
          </ac:picMkLst>
        </pc:picChg>
      </pc:sldChg>
      <pc:sldChg chg="addSp modSp new del mod modClrScheme chgLayout">
        <pc:chgData name="Vincent Davy Zoonekynd" userId="9b657ceb-2c2e-465a-9d3d-eec3e4197458" providerId="ADAL" clId="{22ED2328-8812-432B-A067-EA4AF6BEF918}" dt="2024-03-05T10:26:53.414" v="5794" actId="47"/>
        <pc:sldMkLst>
          <pc:docMk/>
          <pc:sldMk cId="3857939991" sldId="5770"/>
        </pc:sldMkLst>
        <pc:spChg chg="add mod">
          <ac:chgData name="Vincent Davy Zoonekynd" userId="9b657ceb-2c2e-465a-9d3d-eec3e4197458" providerId="ADAL" clId="{22ED2328-8812-432B-A067-EA4AF6BEF918}" dt="2024-02-23T14:55:16.899" v="509" actId="20577"/>
          <ac:spMkLst>
            <pc:docMk/>
            <pc:sldMk cId="3857939991" sldId="5770"/>
            <ac:spMk id="2" creationId="{27BF4B32-4D60-986F-E025-364CC80875BA}"/>
          </ac:spMkLst>
        </pc:spChg>
        <pc:spChg chg="add mod">
          <ac:chgData name="Vincent Davy Zoonekynd" userId="9b657ceb-2c2e-465a-9d3d-eec3e4197458" providerId="ADAL" clId="{22ED2328-8812-432B-A067-EA4AF6BEF918}" dt="2024-02-23T15:00:59.086" v="788" actId="20577"/>
          <ac:spMkLst>
            <pc:docMk/>
            <pc:sldMk cId="3857939991" sldId="5770"/>
            <ac:spMk id="3" creationId="{B2F57D60-6319-C279-29A6-2AC426B25612}"/>
          </ac:spMkLst>
        </pc:spChg>
      </pc:sldChg>
      <pc:sldChg chg="modSp new mod">
        <pc:chgData name="Vincent Davy Zoonekynd" userId="9b657ceb-2c2e-465a-9d3d-eec3e4197458" providerId="ADAL" clId="{22ED2328-8812-432B-A067-EA4AF6BEF918}" dt="2024-02-23T14:59:50.611" v="748" actId="20577"/>
        <pc:sldMkLst>
          <pc:docMk/>
          <pc:sldMk cId="3966353208" sldId="5771"/>
        </pc:sldMkLst>
        <pc:spChg chg="mod">
          <ac:chgData name="Vincent Davy Zoonekynd" userId="9b657ceb-2c2e-465a-9d3d-eec3e4197458" providerId="ADAL" clId="{22ED2328-8812-432B-A067-EA4AF6BEF918}" dt="2024-02-23T14:55:32.655" v="521" actId="20577"/>
          <ac:spMkLst>
            <pc:docMk/>
            <pc:sldMk cId="3966353208" sldId="5771"/>
            <ac:spMk id="2" creationId="{4A057291-6893-8BDD-17F2-BE172F9D84D3}"/>
          </ac:spMkLst>
        </pc:spChg>
        <pc:spChg chg="mod">
          <ac:chgData name="Vincent Davy Zoonekynd" userId="9b657ceb-2c2e-465a-9d3d-eec3e4197458" providerId="ADAL" clId="{22ED2328-8812-432B-A067-EA4AF6BEF918}" dt="2024-02-23T14:59:50.611" v="748" actId="20577"/>
          <ac:spMkLst>
            <pc:docMk/>
            <pc:sldMk cId="3966353208" sldId="5771"/>
            <ac:spMk id="3" creationId="{49260E92-E8F7-32A2-8136-F47D3356AED4}"/>
          </ac:spMkLst>
        </pc:spChg>
      </pc:sldChg>
      <pc:sldChg chg="addSp delSp new mod modClrScheme chgLayout">
        <pc:chgData name="Vincent Davy Zoonekynd" userId="9b657ceb-2c2e-465a-9d3d-eec3e4197458" providerId="ADAL" clId="{22ED2328-8812-432B-A067-EA4AF6BEF918}" dt="2024-02-23T14:56:16.841" v="529"/>
        <pc:sldMkLst>
          <pc:docMk/>
          <pc:sldMk cId="4142356435" sldId="5772"/>
        </pc:sldMkLst>
        <pc:spChg chg="del">
          <ac:chgData name="Vincent Davy Zoonekynd" userId="9b657ceb-2c2e-465a-9d3d-eec3e4197458" providerId="ADAL" clId="{22ED2328-8812-432B-A067-EA4AF6BEF918}" dt="2024-02-23T14:56:15.811" v="528" actId="700"/>
          <ac:spMkLst>
            <pc:docMk/>
            <pc:sldMk cId="4142356435" sldId="5772"/>
            <ac:spMk id="2" creationId="{117009CD-8D4E-4F02-AA4C-3C372B4D3FFF}"/>
          </ac:spMkLst>
        </pc:spChg>
        <pc:spChg chg="del">
          <ac:chgData name="Vincent Davy Zoonekynd" userId="9b657ceb-2c2e-465a-9d3d-eec3e4197458" providerId="ADAL" clId="{22ED2328-8812-432B-A067-EA4AF6BEF918}" dt="2024-02-23T14:56:15.811" v="528" actId="700"/>
          <ac:spMkLst>
            <pc:docMk/>
            <pc:sldMk cId="4142356435" sldId="5772"/>
            <ac:spMk id="3" creationId="{E5CEEB8C-39F5-C0F8-A3CA-04649FE2B235}"/>
          </ac:spMkLst>
        </pc:spChg>
        <pc:picChg chg="add">
          <ac:chgData name="Vincent Davy Zoonekynd" userId="9b657ceb-2c2e-465a-9d3d-eec3e4197458" providerId="ADAL" clId="{22ED2328-8812-432B-A067-EA4AF6BEF918}" dt="2024-02-23T14:56:16.841" v="529"/>
          <ac:picMkLst>
            <pc:docMk/>
            <pc:sldMk cId="4142356435" sldId="5772"/>
            <ac:picMk id="3074" creationId="{DEC269B2-982A-F12B-A540-79052DCE6718}"/>
          </ac:picMkLst>
        </pc:picChg>
      </pc:sldChg>
      <pc:sldChg chg="modSp add del mod">
        <pc:chgData name="Vincent Davy Zoonekynd" userId="9b657ceb-2c2e-465a-9d3d-eec3e4197458" providerId="ADAL" clId="{22ED2328-8812-432B-A067-EA4AF6BEF918}" dt="2024-02-28T05:41:02.761" v="1430" actId="47"/>
        <pc:sldMkLst>
          <pc:docMk/>
          <pc:sldMk cId="2161488077" sldId="5773"/>
        </pc:sldMkLst>
        <pc:spChg chg="mod">
          <ac:chgData name="Vincent Davy Zoonekynd" userId="9b657ceb-2c2e-465a-9d3d-eec3e4197458" providerId="ADAL" clId="{22ED2328-8812-432B-A067-EA4AF6BEF918}" dt="2024-02-23T14:57:25.044" v="534" actId="20577"/>
          <ac:spMkLst>
            <pc:docMk/>
            <pc:sldMk cId="2161488077" sldId="5773"/>
            <ac:spMk id="2" creationId="{117009CD-8D4E-4F02-AA4C-3C372B4D3FFF}"/>
          </ac:spMkLst>
        </pc:spChg>
        <pc:spChg chg="mod">
          <ac:chgData name="Vincent Davy Zoonekynd" userId="9b657ceb-2c2e-465a-9d3d-eec3e4197458" providerId="ADAL" clId="{22ED2328-8812-432B-A067-EA4AF6BEF918}" dt="2024-02-28T05:40:42.905" v="1423" actId="20577"/>
          <ac:spMkLst>
            <pc:docMk/>
            <pc:sldMk cId="2161488077" sldId="5773"/>
            <ac:spMk id="3" creationId="{E5CEEB8C-39F5-C0F8-A3CA-04649FE2B235}"/>
          </ac:spMkLst>
        </pc:spChg>
      </pc:sldChg>
      <pc:sldChg chg="addSp delSp modSp new mod modClrScheme chgLayout">
        <pc:chgData name="Vincent Davy Zoonekynd" userId="9b657ceb-2c2e-465a-9d3d-eec3e4197458" providerId="ADAL" clId="{22ED2328-8812-432B-A067-EA4AF6BEF918}" dt="2024-02-29T06:34:59.931" v="2470" actId="6549"/>
        <pc:sldMkLst>
          <pc:docMk/>
          <pc:sldMk cId="898138926" sldId="5774"/>
        </pc:sldMkLst>
        <pc:spChg chg="add mod ord">
          <ac:chgData name="Vincent Davy Zoonekynd" userId="9b657ceb-2c2e-465a-9d3d-eec3e4197458" providerId="ADAL" clId="{22ED2328-8812-432B-A067-EA4AF6BEF918}" dt="2024-02-29T06:09:52.890" v="2112" actId="700"/>
          <ac:spMkLst>
            <pc:docMk/>
            <pc:sldMk cId="898138926" sldId="5774"/>
            <ac:spMk id="2" creationId="{17BDE3E4-EC95-16B8-8342-881EF7F1F272}"/>
          </ac:spMkLst>
        </pc:spChg>
        <pc:spChg chg="add del mod ord">
          <ac:chgData name="Vincent Davy Zoonekynd" userId="9b657ceb-2c2e-465a-9d3d-eec3e4197458" providerId="ADAL" clId="{22ED2328-8812-432B-A067-EA4AF6BEF918}" dt="2024-02-29T06:34:59.931" v="2470" actId="6549"/>
          <ac:spMkLst>
            <pc:docMk/>
            <pc:sldMk cId="898138926" sldId="5774"/>
            <ac:spMk id="3" creationId="{A1BCC6D2-41BD-727F-3774-CE80F588749B}"/>
          </ac:spMkLst>
        </pc:spChg>
        <pc:spChg chg="add del mod ord">
          <ac:chgData name="Vincent Davy Zoonekynd" userId="9b657ceb-2c2e-465a-9d3d-eec3e4197458" providerId="ADAL" clId="{22ED2328-8812-432B-A067-EA4AF6BEF918}" dt="2024-02-29T06:09:52.890" v="2112" actId="700"/>
          <ac:spMkLst>
            <pc:docMk/>
            <pc:sldMk cId="898138926" sldId="5774"/>
            <ac:spMk id="4" creationId="{6F751E10-6349-AB66-D95E-6F09B297D156}"/>
          </ac:spMkLst>
        </pc:spChg>
        <pc:spChg chg="add del mod">
          <ac:chgData name="Vincent Davy Zoonekynd" userId="9b657ceb-2c2e-465a-9d3d-eec3e4197458" providerId="ADAL" clId="{22ED2328-8812-432B-A067-EA4AF6BEF918}" dt="2024-02-29T06:23:46.493" v="2463" actId="478"/>
          <ac:spMkLst>
            <pc:docMk/>
            <pc:sldMk cId="898138926" sldId="5774"/>
            <ac:spMk id="5" creationId="{E938FAFD-17B1-C257-1A62-600A6E0FF6C4}"/>
          </ac:spMkLst>
        </pc:spChg>
        <pc:spChg chg="add mod">
          <ac:chgData name="Vincent Davy Zoonekynd" userId="9b657ceb-2c2e-465a-9d3d-eec3e4197458" providerId="ADAL" clId="{22ED2328-8812-432B-A067-EA4AF6BEF918}" dt="2024-02-29T06:13:04.860" v="2173"/>
          <ac:spMkLst>
            <pc:docMk/>
            <pc:sldMk cId="898138926" sldId="5774"/>
            <ac:spMk id="6" creationId="{AE4F09BB-D2D4-0471-19FB-FDA6479B5EB8}"/>
          </ac:spMkLst>
        </pc:spChg>
      </pc:sldChg>
      <pc:sldChg chg="modSp new mod">
        <pc:chgData name="Vincent Davy Zoonekynd" userId="9b657ceb-2c2e-465a-9d3d-eec3e4197458" providerId="ADAL" clId="{22ED2328-8812-432B-A067-EA4AF6BEF918}" dt="2024-03-22T06:08:46.952" v="12466" actId="400"/>
        <pc:sldMkLst>
          <pc:docMk/>
          <pc:sldMk cId="2869555160" sldId="5775"/>
        </pc:sldMkLst>
        <pc:spChg chg="mod">
          <ac:chgData name="Vincent Davy Zoonekynd" userId="9b657ceb-2c2e-465a-9d3d-eec3e4197458" providerId="ADAL" clId="{22ED2328-8812-432B-A067-EA4AF6BEF918}" dt="2024-02-23T15:01:37.024" v="808" actId="20577"/>
          <ac:spMkLst>
            <pc:docMk/>
            <pc:sldMk cId="2869555160" sldId="5775"/>
            <ac:spMk id="2" creationId="{A04B6CFC-5115-3C46-BF9F-35FE1B9888DE}"/>
          </ac:spMkLst>
        </pc:spChg>
        <pc:spChg chg="mod">
          <ac:chgData name="Vincent Davy Zoonekynd" userId="9b657ceb-2c2e-465a-9d3d-eec3e4197458" providerId="ADAL" clId="{22ED2328-8812-432B-A067-EA4AF6BEF918}" dt="2024-03-22T06:08:46.952" v="12466" actId="400"/>
          <ac:spMkLst>
            <pc:docMk/>
            <pc:sldMk cId="2869555160" sldId="5775"/>
            <ac:spMk id="3" creationId="{FB45FD15-B62D-D9A6-7853-A99C3B0AC295}"/>
          </ac:spMkLst>
        </pc:spChg>
      </pc:sldChg>
      <pc:sldChg chg="addSp delSp new mod modClrScheme chgLayout">
        <pc:chgData name="Vincent Davy Zoonekynd" userId="9b657ceb-2c2e-465a-9d3d-eec3e4197458" providerId="ADAL" clId="{22ED2328-8812-432B-A067-EA4AF6BEF918}" dt="2024-02-23T15:07:43.388" v="1031"/>
        <pc:sldMkLst>
          <pc:docMk/>
          <pc:sldMk cId="1150741298" sldId="5776"/>
        </pc:sldMkLst>
        <pc:spChg chg="del">
          <ac:chgData name="Vincent Davy Zoonekynd" userId="9b657ceb-2c2e-465a-9d3d-eec3e4197458" providerId="ADAL" clId="{22ED2328-8812-432B-A067-EA4AF6BEF918}" dt="2024-02-23T15:07:41.224" v="1030" actId="700"/>
          <ac:spMkLst>
            <pc:docMk/>
            <pc:sldMk cId="1150741298" sldId="5776"/>
            <ac:spMk id="2" creationId="{7AAC1E11-0CF1-7B58-9C27-69550BE85EE3}"/>
          </ac:spMkLst>
        </pc:spChg>
        <pc:spChg chg="del">
          <ac:chgData name="Vincent Davy Zoonekynd" userId="9b657ceb-2c2e-465a-9d3d-eec3e4197458" providerId="ADAL" clId="{22ED2328-8812-432B-A067-EA4AF6BEF918}" dt="2024-02-23T15:07:41.224" v="1030" actId="700"/>
          <ac:spMkLst>
            <pc:docMk/>
            <pc:sldMk cId="1150741298" sldId="5776"/>
            <ac:spMk id="3" creationId="{00C9307E-FDF4-B392-FA35-3915098C8E09}"/>
          </ac:spMkLst>
        </pc:spChg>
        <pc:picChg chg="add">
          <ac:chgData name="Vincent Davy Zoonekynd" userId="9b657ceb-2c2e-465a-9d3d-eec3e4197458" providerId="ADAL" clId="{22ED2328-8812-432B-A067-EA4AF6BEF918}" dt="2024-02-23T15:07:43.388" v="1031"/>
          <ac:picMkLst>
            <pc:docMk/>
            <pc:sldMk cId="1150741298" sldId="5776"/>
            <ac:picMk id="4098" creationId="{5A2ACA3C-8E75-96B0-E2B4-86418361BDCF}"/>
          </ac:picMkLst>
        </pc:picChg>
      </pc:sldChg>
      <pc:sldChg chg="addSp modSp new">
        <pc:chgData name="Vincent Davy Zoonekynd" userId="9b657ceb-2c2e-465a-9d3d-eec3e4197458" providerId="ADAL" clId="{22ED2328-8812-432B-A067-EA4AF6BEF918}" dt="2024-02-23T15:09:06.690" v="1073" actId="1036"/>
        <pc:sldMkLst>
          <pc:docMk/>
          <pc:sldMk cId="720969464" sldId="5777"/>
        </pc:sldMkLst>
        <pc:picChg chg="add mod">
          <ac:chgData name="Vincent Davy Zoonekynd" userId="9b657ceb-2c2e-465a-9d3d-eec3e4197458" providerId="ADAL" clId="{22ED2328-8812-432B-A067-EA4AF6BEF918}" dt="2024-02-23T15:09:06.690" v="1073" actId="1036"/>
          <ac:picMkLst>
            <pc:docMk/>
            <pc:sldMk cId="720969464" sldId="5777"/>
            <ac:picMk id="5122" creationId="{8138FE5C-9B7E-075F-FB8A-F7FA7A53E30A}"/>
          </ac:picMkLst>
        </pc:picChg>
        <pc:picChg chg="add mod">
          <ac:chgData name="Vincent Davy Zoonekynd" userId="9b657ceb-2c2e-465a-9d3d-eec3e4197458" providerId="ADAL" clId="{22ED2328-8812-432B-A067-EA4AF6BEF918}" dt="2024-02-23T15:09:06.690" v="1073" actId="1036"/>
          <ac:picMkLst>
            <pc:docMk/>
            <pc:sldMk cId="720969464" sldId="5777"/>
            <ac:picMk id="5124" creationId="{0E931668-8A8D-FB09-F79A-846664C0F0DD}"/>
          </ac:picMkLst>
        </pc:picChg>
      </pc:sldChg>
      <pc:sldChg chg="addSp new">
        <pc:chgData name="Vincent Davy Zoonekynd" userId="9b657ceb-2c2e-465a-9d3d-eec3e4197458" providerId="ADAL" clId="{22ED2328-8812-432B-A067-EA4AF6BEF918}" dt="2024-02-23T15:09:34.132" v="1075"/>
        <pc:sldMkLst>
          <pc:docMk/>
          <pc:sldMk cId="3487194898" sldId="5778"/>
        </pc:sldMkLst>
        <pc:picChg chg="add">
          <ac:chgData name="Vincent Davy Zoonekynd" userId="9b657ceb-2c2e-465a-9d3d-eec3e4197458" providerId="ADAL" clId="{22ED2328-8812-432B-A067-EA4AF6BEF918}" dt="2024-02-23T15:09:34.132" v="1075"/>
          <ac:picMkLst>
            <pc:docMk/>
            <pc:sldMk cId="3487194898" sldId="5778"/>
            <ac:picMk id="6146" creationId="{EE03919C-33BF-B2EA-C683-CAE3994C1698}"/>
          </ac:picMkLst>
        </pc:picChg>
      </pc:sldChg>
      <pc:sldChg chg="add del">
        <pc:chgData name="Vincent Davy Zoonekynd" userId="9b657ceb-2c2e-465a-9d3d-eec3e4197458" providerId="ADAL" clId="{22ED2328-8812-432B-A067-EA4AF6BEF918}" dt="2024-02-23T15:10:01.050" v="1077"/>
        <pc:sldMkLst>
          <pc:docMk/>
          <pc:sldMk cId="102425268" sldId="5779"/>
        </pc:sldMkLst>
      </pc:sldChg>
      <pc:sldChg chg="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2156027858" sldId="5779"/>
        </pc:sldMkLst>
        <pc:spChg chg="mod">
          <ac:chgData name="Vincent Davy Zoonekynd" userId="9b657ceb-2c2e-465a-9d3d-eec3e4197458" providerId="ADAL" clId="{22ED2328-8812-432B-A067-EA4AF6BEF918}" dt="2024-03-07T05:16:55.845" v="7859" actId="20577"/>
          <ac:spMkLst>
            <pc:docMk/>
            <pc:sldMk cId="2156027858" sldId="5779"/>
            <ac:spMk id="4" creationId="{610664E5-6276-E57B-536C-250E530CFD11}"/>
          </ac:spMkLst>
        </pc:spChg>
      </pc:sldChg>
      <pc:sldChg chg="addSp delSp new mod ord modClrScheme chgLayout">
        <pc:chgData name="Vincent Davy Zoonekynd" userId="9b657ceb-2c2e-465a-9d3d-eec3e4197458" providerId="ADAL" clId="{22ED2328-8812-432B-A067-EA4AF6BEF918}" dt="2024-03-07T12:26:44.174" v="8770"/>
        <pc:sldMkLst>
          <pc:docMk/>
          <pc:sldMk cId="1931434625" sldId="5780"/>
        </pc:sldMkLst>
        <pc:spChg chg="del">
          <ac:chgData name="Vincent Davy Zoonekynd" userId="9b657ceb-2c2e-465a-9d3d-eec3e4197458" providerId="ADAL" clId="{22ED2328-8812-432B-A067-EA4AF6BEF918}" dt="2024-02-23T15:10:40.213" v="1095" actId="700"/>
          <ac:spMkLst>
            <pc:docMk/>
            <pc:sldMk cId="1931434625" sldId="5780"/>
            <ac:spMk id="2" creationId="{F6C6C245-9F92-82B6-6F27-E47AA19376C5}"/>
          </ac:spMkLst>
        </pc:spChg>
        <pc:spChg chg="del">
          <ac:chgData name="Vincent Davy Zoonekynd" userId="9b657ceb-2c2e-465a-9d3d-eec3e4197458" providerId="ADAL" clId="{22ED2328-8812-432B-A067-EA4AF6BEF918}" dt="2024-02-23T15:10:40.213" v="1095" actId="700"/>
          <ac:spMkLst>
            <pc:docMk/>
            <pc:sldMk cId="1931434625" sldId="5780"/>
            <ac:spMk id="3" creationId="{BB9147AD-8694-44DA-A188-18A1285A8B37}"/>
          </ac:spMkLst>
        </pc:spChg>
        <pc:picChg chg="add">
          <ac:chgData name="Vincent Davy Zoonekynd" userId="9b657ceb-2c2e-465a-9d3d-eec3e4197458" providerId="ADAL" clId="{22ED2328-8812-432B-A067-EA4AF6BEF918}" dt="2024-02-23T15:10:41.192" v="1096"/>
          <ac:picMkLst>
            <pc:docMk/>
            <pc:sldMk cId="1931434625" sldId="5780"/>
            <ac:picMk id="7170" creationId="{DF71152C-B659-7803-DB04-BF846CDE6948}"/>
          </ac:picMkLst>
        </pc:picChg>
      </pc:sldChg>
      <pc:sldChg chg="addSp new ord">
        <pc:chgData name="Vincent Davy Zoonekynd" userId="9b657ceb-2c2e-465a-9d3d-eec3e4197458" providerId="ADAL" clId="{22ED2328-8812-432B-A067-EA4AF6BEF918}" dt="2024-03-07T12:26:44.174" v="8770"/>
        <pc:sldMkLst>
          <pc:docMk/>
          <pc:sldMk cId="3224606134" sldId="5781"/>
        </pc:sldMkLst>
        <pc:picChg chg="add">
          <ac:chgData name="Vincent Davy Zoonekynd" userId="9b657ceb-2c2e-465a-9d3d-eec3e4197458" providerId="ADAL" clId="{22ED2328-8812-432B-A067-EA4AF6BEF918}" dt="2024-02-23T15:10:50.173" v="1098"/>
          <ac:picMkLst>
            <pc:docMk/>
            <pc:sldMk cId="3224606134" sldId="5781"/>
            <ac:picMk id="8194" creationId="{8B8C41FC-0800-EFE8-F4E6-8E8BB5302A6D}"/>
          </ac:picMkLst>
        </pc:pic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995591652" sldId="5782"/>
        </pc:sldMkLst>
      </pc:sldChg>
      <pc:sldChg chg="modSp add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1443520949" sldId="5782"/>
        </pc:sldMkLst>
        <pc:spChg chg="mod">
          <ac:chgData name="Vincent Davy Zoonekynd" userId="9b657ceb-2c2e-465a-9d3d-eec3e4197458" providerId="ADAL" clId="{22ED2328-8812-432B-A067-EA4AF6BEF918}" dt="2024-02-23T15:12:07.134" v="1116" actId="20577"/>
          <ac:spMkLst>
            <pc:docMk/>
            <pc:sldMk cId="1443520949" sldId="5782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2ED2328-8812-432B-A067-EA4AF6BEF918}" dt="2024-02-23T15:12:30.926" v="1136" actId="20577"/>
        <pc:sldMkLst>
          <pc:docMk/>
          <pc:sldMk cId="2110027566" sldId="5783"/>
        </pc:sldMkLst>
        <pc:spChg chg="mod">
          <ac:chgData name="Vincent Davy Zoonekynd" userId="9b657ceb-2c2e-465a-9d3d-eec3e4197458" providerId="ADAL" clId="{22ED2328-8812-432B-A067-EA4AF6BEF918}" dt="2024-02-23T15:12:30.926" v="1136" actId="20577"/>
          <ac:spMkLst>
            <pc:docMk/>
            <pc:sldMk cId="2110027566" sldId="5783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2ED2328-8812-432B-A067-EA4AF6BEF918}" dt="2024-02-23T15:12:42.159" v="1151" actId="20577"/>
        <pc:sldMkLst>
          <pc:docMk/>
          <pc:sldMk cId="1229089963" sldId="5784"/>
        </pc:sldMkLst>
        <pc:spChg chg="mod">
          <ac:chgData name="Vincent Davy Zoonekynd" userId="9b657ceb-2c2e-465a-9d3d-eec3e4197458" providerId="ADAL" clId="{22ED2328-8812-432B-A067-EA4AF6BEF918}" dt="2024-02-23T15:12:42.159" v="1151" actId="20577"/>
          <ac:spMkLst>
            <pc:docMk/>
            <pc:sldMk cId="1229089963" sldId="5784"/>
            <ac:spMk id="4" creationId="{610664E5-6276-E57B-536C-250E530CFD11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4-23T13:05:35.964" v="12944"/>
        <pc:sldMkLst>
          <pc:docMk/>
          <pc:sldMk cId="1676453226" sldId="5785"/>
        </pc:sldMkLst>
        <pc:spChg chg="mod">
          <ac:chgData name="Vincent Davy Zoonekynd" userId="9b657ceb-2c2e-465a-9d3d-eec3e4197458" providerId="ADAL" clId="{22ED2328-8812-432B-A067-EA4AF6BEF918}" dt="2024-03-07T06:20:07.268" v="8359" actId="20577"/>
          <ac:spMkLst>
            <pc:docMk/>
            <pc:sldMk cId="1676453226" sldId="5785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78117884" sldId="5786"/>
        </pc:sldMkLst>
      </pc:sldChg>
      <pc:sldChg chg="modSp new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3166829908" sldId="5786"/>
        </pc:sldMkLst>
        <pc:spChg chg="mod">
          <ac:chgData name="Vincent Davy Zoonekynd" userId="9b657ceb-2c2e-465a-9d3d-eec3e4197458" providerId="ADAL" clId="{22ED2328-8812-432B-A067-EA4AF6BEF918}" dt="2024-03-04T14:50:03.926" v="4569" actId="20577"/>
          <ac:spMkLst>
            <pc:docMk/>
            <pc:sldMk cId="3166829908" sldId="5786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4T14:50:35.744" v="4633" actId="20577"/>
          <ac:spMkLst>
            <pc:docMk/>
            <pc:sldMk cId="3166829908" sldId="5786"/>
            <ac:spMk id="3" creationId="{42325B23-A6F5-4774-D7B3-E0C7B227C893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3-04T14:10:18.932" v="4281" actId="20577"/>
        <pc:sldMkLst>
          <pc:docMk/>
          <pc:sldMk cId="175578476" sldId="5787"/>
        </pc:sldMkLst>
        <pc:spChg chg="mod">
          <ac:chgData name="Vincent Davy Zoonekynd" userId="9b657ceb-2c2e-465a-9d3d-eec3e4197458" providerId="ADAL" clId="{22ED2328-8812-432B-A067-EA4AF6BEF918}" dt="2024-02-28T09:53:20.191" v="1459" actId="20577"/>
          <ac:spMkLst>
            <pc:docMk/>
            <pc:sldMk cId="175578476" sldId="5787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4T14:10:18.932" v="4281" actId="20577"/>
          <ac:spMkLst>
            <pc:docMk/>
            <pc:sldMk cId="175578476" sldId="5787"/>
            <ac:spMk id="3" creationId="{42325B23-A6F5-4774-D7B3-E0C7B227C893}"/>
          </ac:spMkLst>
        </pc:spChg>
      </pc:sldChg>
      <pc:sldChg chg="addSp modSp add mod ord">
        <pc:chgData name="Vincent Davy Zoonekynd" userId="9b657ceb-2c2e-465a-9d3d-eec3e4197458" providerId="ADAL" clId="{22ED2328-8812-432B-A067-EA4AF6BEF918}" dt="2024-03-15T05:15:18.509" v="10983" actId="1076"/>
        <pc:sldMkLst>
          <pc:docMk/>
          <pc:sldMk cId="2171392147" sldId="5788"/>
        </pc:sldMkLst>
        <pc:spChg chg="mod">
          <ac:chgData name="Vincent Davy Zoonekynd" userId="9b657ceb-2c2e-465a-9d3d-eec3e4197458" providerId="ADAL" clId="{22ED2328-8812-432B-A067-EA4AF6BEF918}" dt="2024-03-14T15:04:18.568" v="10651" actId="20577"/>
          <ac:spMkLst>
            <pc:docMk/>
            <pc:sldMk cId="2171392147" sldId="5788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5T05:15:04.554" v="10979" actId="20577"/>
          <ac:spMkLst>
            <pc:docMk/>
            <pc:sldMk cId="2171392147" sldId="5788"/>
            <ac:spMk id="3" creationId="{42325B23-A6F5-4774-D7B3-E0C7B227C893}"/>
          </ac:spMkLst>
        </pc:spChg>
        <pc:picChg chg="add mod">
          <ac:chgData name="Vincent Davy Zoonekynd" userId="9b657ceb-2c2e-465a-9d3d-eec3e4197458" providerId="ADAL" clId="{22ED2328-8812-432B-A067-EA4AF6BEF918}" dt="2024-03-15T05:15:18.509" v="10983" actId="1076"/>
          <ac:picMkLst>
            <pc:docMk/>
            <pc:sldMk cId="2171392147" sldId="5788"/>
            <ac:picMk id="5" creationId="{2FE4D22E-5498-A76B-B966-8E89E5304861}"/>
          </ac:picMkLst>
        </pc:picChg>
      </pc:sldChg>
      <pc:sldChg chg="add del ord">
        <pc:chgData name="Vincent Davy Zoonekynd" userId="9b657ceb-2c2e-465a-9d3d-eec3e4197458" providerId="ADAL" clId="{22ED2328-8812-432B-A067-EA4AF6BEF918}" dt="2024-04-23T13:06:45.438" v="12947" actId="47"/>
        <pc:sldMkLst>
          <pc:docMk/>
          <pc:sldMk cId="1483916968" sldId="5789"/>
        </pc:sldMkLst>
      </pc:sldChg>
      <pc:sldChg chg="modSp add del mod">
        <pc:chgData name="Vincent Davy Zoonekynd" userId="9b657ceb-2c2e-465a-9d3d-eec3e4197458" providerId="ADAL" clId="{22ED2328-8812-432B-A067-EA4AF6BEF918}" dt="2024-03-22T06:50:42.738" v="12529" actId="47"/>
        <pc:sldMkLst>
          <pc:docMk/>
          <pc:sldMk cId="243795922" sldId="5790"/>
        </pc:sldMkLst>
        <pc:spChg chg="mod">
          <ac:chgData name="Vincent Davy Zoonekynd" userId="9b657ceb-2c2e-465a-9d3d-eec3e4197458" providerId="ADAL" clId="{22ED2328-8812-432B-A067-EA4AF6BEF918}" dt="2024-02-23T15:13:41.501" v="1193" actId="20577"/>
          <ac:spMkLst>
            <pc:docMk/>
            <pc:sldMk cId="243795922" sldId="5790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2-23T15:14:13.889" v="1221" actId="20577"/>
          <ac:spMkLst>
            <pc:docMk/>
            <pc:sldMk cId="243795922" sldId="5790"/>
            <ac:spMk id="3" creationId="{42325B23-A6F5-4774-D7B3-E0C7B227C893}"/>
          </ac:spMkLst>
        </pc:spChg>
      </pc:sldChg>
      <pc:sldChg chg="modSp add mod">
        <pc:chgData name="Vincent Davy Zoonekynd" userId="9b657ceb-2c2e-465a-9d3d-eec3e4197458" providerId="ADAL" clId="{22ED2328-8812-432B-A067-EA4AF6BEF918}" dt="2024-04-23T13:05:08.917" v="12942" actId="20577"/>
        <pc:sldMkLst>
          <pc:docMk/>
          <pc:sldMk cId="305349863" sldId="5791"/>
        </pc:sldMkLst>
        <pc:spChg chg="mod">
          <ac:chgData name="Vincent Davy Zoonekynd" userId="9b657ceb-2c2e-465a-9d3d-eec3e4197458" providerId="ADAL" clId="{22ED2328-8812-432B-A067-EA4AF6BEF918}" dt="2024-04-23T13:05:08.917" v="12942" actId="20577"/>
          <ac:spMkLst>
            <pc:docMk/>
            <pc:sldMk cId="305349863" sldId="5791"/>
            <ac:spMk id="4" creationId="{610664E5-6276-E57B-536C-250E530CFD11}"/>
          </ac:spMkLst>
        </pc:spChg>
      </pc:sldChg>
      <pc:sldChg chg="modSp add del mod or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848580594" sldId="5791"/>
        </pc:sldMkLst>
        <pc:spChg chg="mod">
          <ac:chgData name="Vincent Davy Zoonekynd" userId="9b657ceb-2c2e-465a-9d3d-eec3e4197458" providerId="ADAL" clId="{22ED2328-8812-432B-A067-EA4AF6BEF918}" dt="2024-03-05T12:26:35.670" v="6287" actId="20577"/>
          <ac:spMkLst>
            <pc:docMk/>
            <pc:sldMk cId="848580594" sldId="5791"/>
            <ac:spMk id="4" creationId="{610664E5-6276-E57B-536C-250E530CFD11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3-15T06:21:09.792" v="11129" actId="20577"/>
        <pc:sldMkLst>
          <pc:docMk/>
          <pc:sldMk cId="863454637" sldId="5792"/>
        </pc:sldMkLst>
        <pc:spChg chg="mod">
          <ac:chgData name="Vincent Davy Zoonekynd" userId="9b657ceb-2c2e-465a-9d3d-eec3e4197458" providerId="ADAL" clId="{22ED2328-8812-432B-A067-EA4AF6BEF918}" dt="2024-03-05T12:29:08.899" v="6316" actId="20577"/>
          <ac:spMkLst>
            <pc:docMk/>
            <pc:sldMk cId="863454637" sldId="5792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5T06:21:09.792" v="11129" actId="20577"/>
          <ac:spMkLst>
            <pc:docMk/>
            <pc:sldMk cId="863454637" sldId="5792"/>
            <ac:spMk id="3" creationId="{42325B23-A6F5-4774-D7B3-E0C7B227C893}"/>
          </ac:spMkLst>
        </pc:spChg>
      </pc:sldChg>
      <pc:sldChg chg="modSp new mod">
        <pc:chgData name="Vincent Davy Zoonekynd" userId="9b657ceb-2c2e-465a-9d3d-eec3e4197458" providerId="ADAL" clId="{22ED2328-8812-432B-A067-EA4AF6BEF918}" dt="2024-03-04T11:36:09.967" v="3285" actId="20577"/>
        <pc:sldMkLst>
          <pc:docMk/>
          <pc:sldMk cId="599767098" sldId="5793"/>
        </pc:sldMkLst>
        <pc:spChg chg="mod">
          <ac:chgData name="Vincent Davy Zoonekynd" userId="9b657ceb-2c2e-465a-9d3d-eec3e4197458" providerId="ADAL" clId="{22ED2328-8812-432B-A067-EA4AF6BEF918}" dt="2024-02-23T15:16:18.192" v="1255" actId="20577"/>
          <ac:spMkLst>
            <pc:docMk/>
            <pc:sldMk cId="599767098" sldId="5793"/>
            <ac:spMk id="2" creationId="{9927CAD6-1E18-F02F-7152-8FD1E67E0243}"/>
          </ac:spMkLst>
        </pc:spChg>
        <pc:spChg chg="mod">
          <ac:chgData name="Vincent Davy Zoonekynd" userId="9b657ceb-2c2e-465a-9d3d-eec3e4197458" providerId="ADAL" clId="{22ED2328-8812-432B-A067-EA4AF6BEF918}" dt="2024-03-04T11:36:09.967" v="3285" actId="20577"/>
          <ac:spMkLst>
            <pc:docMk/>
            <pc:sldMk cId="599767098" sldId="5793"/>
            <ac:spMk id="3" creationId="{5AB90389-D602-5F66-F017-E4A9402793CB}"/>
          </ac:spMkLst>
        </pc:spChg>
      </pc:sldChg>
      <pc:sldChg chg="addSp delSp new mod ord modClrScheme chgLayout">
        <pc:chgData name="Vincent Davy Zoonekynd" userId="9b657ceb-2c2e-465a-9d3d-eec3e4197458" providerId="ADAL" clId="{22ED2328-8812-432B-A067-EA4AF6BEF918}" dt="2024-02-28T05:31:20.876" v="1381"/>
        <pc:sldMkLst>
          <pc:docMk/>
          <pc:sldMk cId="3389363320" sldId="5794"/>
        </pc:sldMkLst>
        <pc:spChg chg="del">
          <ac:chgData name="Vincent Davy Zoonekynd" userId="9b657ceb-2c2e-465a-9d3d-eec3e4197458" providerId="ADAL" clId="{22ED2328-8812-432B-A067-EA4AF6BEF918}" dt="2024-02-28T05:31:11.833" v="1377" actId="700"/>
          <ac:spMkLst>
            <pc:docMk/>
            <pc:sldMk cId="3389363320" sldId="5794"/>
            <ac:spMk id="2" creationId="{6A72114E-A02C-3A10-706E-839DDF0680A8}"/>
          </ac:spMkLst>
        </pc:spChg>
        <pc:spChg chg="del">
          <ac:chgData name="Vincent Davy Zoonekynd" userId="9b657ceb-2c2e-465a-9d3d-eec3e4197458" providerId="ADAL" clId="{22ED2328-8812-432B-A067-EA4AF6BEF918}" dt="2024-02-28T05:31:11.833" v="1377" actId="700"/>
          <ac:spMkLst>
            <pc:docMk/>
            <pc:sldMk cId="3389363320" sldId="5794"/>
            <ac:spMk id="3" creationId="{A0327358-573C-03D2-1FC3-4E589B593A34}"/>
          </ac:spMkLst>
        </pc:spChg>
        <pc:picChg chg="add">
          <ac:chgData name="Vincent Davy Zoonekynd" userId="9b657ceb-2c2e-465a-9d3d-eec3e4197458" providerId="ADAL" clId="{22ED2328-8812-432B-A067-EA4AF6BEF918}" dt="2024-02-28T05:31:20.876" v="1381"/>
          <ac:picMkLst>
            <pc:docMk/>
            <pc:sldMk cId="3389363320" sldId="5794"/>
            <ac:picMk id="1026" creationId="{127DAA55-3A7C-1E56-960E-0BE5A2DB1808}"/>
          </ac:picMkLst>
        </pc:picChg>
      </pc:sldChg>
      <pc:sldChg chg="addSp add">
        <pc:chgData name="Vincent Davy Zoonekynd" userId="9b657ceb-2c2e-465a-9d3d-eec3e4197458" providerId="ADAL" clId="{22ED2328-8812-432B-A067-EA4AF6BEF918}" dt="2024-02-28T05:31:28.290" v="1382"/>
        <pc:sldMkLst>
          <pc:docMk/>
          <pc:sldMk cId="2092934482" sldId="5795"/>
        </pc:sldMkLst>
        <pc:picChg chg="add">
          <ac:chgData name="Vincent Davy Zoonekynd" userId="9b657ceb-2c2e-465a-9d3d-eec3e4197458" providerId="ADAL" clId="{22ED2328-8812-432B-A067-EA4AF6BEF918}" dt="2024-02-28T05:31:28.290" v="1382"/>
          <ac:picMkLst>
            <pc:docMk/>
            <pc:sldMk cId="2092934482" sldId="5795"/>
            <ac:picMk id="2050" creationId="{8057F820-B223-DC0A-8A92-FFB29AF17B3F}"/>
          </ac:picMkLst>
        </pc:picChg>
      </pc:sldChg>
      <pc:sldChg chg="addSp add ord">
        <pc:chgData name="Vincent Davy Zoonekynd" userId="9b657ceb-2c2e-465a-9d3d-eec3e4197458" providerId="ADAL" clId="{22ED2328-8812-432B-A067-EA4AF6BEF918}" dt="2024-02-28T05:32:11.606" v="1385"/>
        <pc:sldMkLst>
          <pc:docMk/>
          <pc:sldMk cId="484718200" sldId="5796"/>
        </pc:sldMkLst>
        <pc:picChg chg="add">
          <ac:chgData name="Vincent Davy Zoonekynd" userId="9b657ceb-2c2e-465a-9d3d-eec3e4197458" providerId="ADAL" clId="{22ED2328-8812-432B-A067-EA4AF6BEF918}" dt="2024-02-28T05:32:09.610" v="1383"/>
          <ac:picMkLst>
            <pc:docMk/>
            <pc:sldMk cId="484718200" sldId="5796"/>
            <ac:picMk id="3074" creationId="{ADEF2596-154B-7F38-9D8E-A836A5EF31A5}"/>
          </ac:picMkLst>
        </pc:picChg>
      </pc:sldChg>
      <pc:sldChg chg="addSp add ord">
        <pc:chgData name="Vincent Davy Zoonekynd" userId="9b657ceb-2c2e-465a-9d3d-eec3e4197458" providerId="ADAL" clId="{22ED2328-8812-432B-A067-EA4AF6BEF918}" dt="2024-02-28T09:54:36.161" v="1577"/>
        <pc:sldMkLst>
          <pc:docMk/>
          <pc:sldMk cId="1135509720" sldId="5797"/>
        </pc:sldMkLst>
        <pc:picChg chg="add">
          <ac:chgData name="Vincent Davy Zoonekynd" userId="9b657ceb-2c2e-465a-9d3d-eec3e4197458" providerId="ADAL" clId="{22ED2328-8812-432B-A067-EA4AF6BEF918}" dt="2024-02-28T09:51:45.789" v="1438"/>
          <ac:picMkLst>
            <pc:docMk/>
            <pc:sldMk cId="1135509720" sldId="5797"/>
            <ac:picMk id="4098" creationId="{E203259B-3EA6-8C9D-7E6F-13B7047C56AD}"/>
          </ac:picMkLst>
        </pc:picChg>
      </pc:sldChg>
      <pc:sldChg chg="modSp add mod">
        <pc:chgData name="Vincent Davy Zoonekynd" userId="9b657ceb-2c2e-465a-9d3d-eec3e4197458" providerId="ADAL" clId="{22ED2328-8812-432B-A067-EA4AF6BEF918}" dt="2024-02-29T06:08:30.622" v="2109" actId="14100"/>
        <pc:sldMkLst>
          <pc:docMk/>
          <pc:sldMk cId="2230995296" sldId="5798"/>
        </pc:sldMkLst>
        <pc:spChg chg="mod">
          <ac:chgData name="Vincent Davy Zoonekynd" userId="9b657ceb-2c2e-465a-9d3d-eec3e4197458" providerId="ADAL" clId="{22ED2328-8812-432B-A067-EA4AF6BEF918}" dt="2024-02-28T05:40:36.023" v="1421" actId="20577"/>
          <ac:spMkLst>
            <pc:docMk/>
            <pc:sldMk cId="2230995296" sldId="5798"/>
            <ac:spMk id="2" creationId="{117009CD-8D4E-4F02-AA4C-3C372B4D3FFF}"/>
          </ac:spMkLst>
        </pc:spChg>
        <pc:spChg chg="mod">
          <ac:chgData name="Vincent Davy Zoonekynd" userId="9b657ceb-2c2e-465a-9d3d-eec3e4197458" providerId="ADAL" clId="{22ED2328-8812-432B-A067-EA4AF6BEF918}" dt="2024-02-29T06:08:30.622" v="2109" actId="14100"/>
          <ac:spMkLst>
            <pc:docMk/>
            <pc:sldMk cId="2230995296" sldId="5798"/>
            <ac:spMk id="3" creationId="{E5CEEB8C-39F5-C0F8-A3CA-04649FE2B235}"/>
          </ac:spMkLst>
        </pc:spChg>
      </pc:sldChg>
      <pc:sldChg chg="modSp new mod">
        <pc:chgData name="Vincent Davy Zoonekynd" userId="9b657ceb-2c2e-465a-9d3d-eec3e4197458" providerId="ADAL" clId="{22ED2328-8812-432B-A067-EA4AF6BEF918}" dt="2024-03-06T11:05:39.779" v="7194" actId="20577"/>
        <pc:sldMkLst>
          <pc:docMk/>
          <pc:sldMk cId="1550766232" sldId="5799"/>
        </pc:sldMkLst>
        <pc:spChg chg="mod">
          <ac:chgData name="Vincent Davy Zoonekynd" userId="9b657ceb-2c2e-465a-9d3d-eec3e4197458" providerId="ADAL" clId="{22ED2328-8812-432B-A067-EA4AF6BEF918}" dt="2024-02-28T05:40:59.687" v="1429" actId="20577"/>
          <ac:spMkLst>
            <pc:docMk/>
            <pc:sldMk cId="1550766232" sldId="5799"/>
            <ac:spMk id="2" creationId="{71174EC9-D25E-1BA6-1CB9-0C5040561BFD}"/>
          </ac:spMkLst>
        </pc:spChg>
        <pc:spChg chg="mod">
          <ac:chgData name="Vincent Davy Zoonekynd" userId="9b657ceb-2c2e-465a-9d3d-eec3e4197458" providerId="ADAL" clId="{22ED2328-8812-432B-A067-EA4AF6BEF918}" dt="2024-03-06T11:05:39.779" v="7194" actId="20577"/>
          <ac:spMkLst>
            <pc:docMk/>
            <pc:sldMk cId="1550766232" sldId="5799"/>
            <ac:spMk id="3" creationId="{1BA8343A-1221-5A15-ED7F-BC9ABBED31DB}"/>
          </ac:spMkLst>
        </pc:spChg>
      </pc:sldChg>
      <pc:sldChg chg="modSp add del mod ord">
        <pc:chgData name="Vincent Davy Zoonekynd" userId="9b657ceb-2c2e-465a-9d3d-eec3e4197458" providerId="ADAL" clId="{22ED2328-8812-432B-A067-EA4AF6BEF918}" dt="2024-03-15T11:39:48.664" v="11999" actId="47"/>
        <pc:sldMkLst>
          <pc:docMk/>
          <pc:sldMk cId="648177781" sldId="5800"/>
        </pc:sldMkLst>
        <pc:spChg chg="mod">
          <ac:chgData name="Vincent Davy Zoonekynd" userId="9b657ceb-2c2e-465a-9d3d-eec3e4197458" providerId="ADAL" clId="{22ED2328-8812-432B-A067-EA4AF6BEF918}" dt="2024-03-14T15:02:56.743" v="10632" actId="20577"/>
          <ac:spMkLst>
            <pc:docMk/>
            <pc:sldMk cId="648177781" sldId="5800"/>
            <ac:spMk id="3" creationId="{42325B23-A6F5-4774-D7B3-E0C7B227C893}"/>
          </ac:spMkLst>
        </pc:spChg>
      </pc:sldChg>
      <pc:sldChg chg="addSp add ord">
        <pc:chgData name="Vincent Davy Zoonekynd" userId="9b657ceb-2c2e-465a-9d3d-eec3e4197458" providerId="ADAL" clId="{22ED2328-8812-432B-A067-EA4AF6BEF918}" dt="2024-02-28T09:54:36.161" v="1577"/>
        <pc:sldMkLst>
          <pc:docMk/>
          <pc:sldMk cId="31167479" sldId="5801"/>
        </pc:sldMkLst>
        <pc:picChg chg="add">
          <ac:chgData name="Vincent Davy Zoonekynd" userId="9b657ceb-2c2e-465a-9d3d-eec3e4197458" providerId="ADAL" clId="{22ED2328-8812-432B-A067-EA4AF6BEF918}" dt="2024-02-28T09:51:52.722" v="1439"/>
          <ac:picMkLst>
            <pc:docMk/>
            <pc:sldMk cId="31167479" sldId="5801"/>
            <ac:picMk id="5122" creationId="{AFAF25BF-BFA3-C103-AC07-AFD8C18301B9}"/>
          </ac:picMkLst>
        </pc:picChg>
      </pc:sldChg>
      <pc:sldChg chg="addSp add ord">
        <pc:chgData name="Vincent Davy Zoonekynd" userId="9b657ceb-2c2e-465a-9d3d-eec3e4197458" providerId="ADAL" clId="{22ED2328-8812-432B-A067-EA4AF6BEF918}" dt="2024-02-28T09:54:36.161" v="1577"/>
        <pc:sldMkLst>
          <pc:docMk/>
          <pc:sldMk cId="3072164240" sldId="5802"/>
        </pc:sldMkLst>
        <pc:picChg chg="add">
          <ac:chgData name="Vincent Davy Zoonekynd" userId="9b657ceb-2c2e-465a-9d3d-eec3e4197458" providerId="ADAL" clId="{22ED2328-8812-432B-A067-EA4AF6BEF918}" dt="2024-02-28T09:52:01.925" v="1440"/>
          <ac:picMkLst>
            <pc:docMk/>
            <pc:sldMk cId="3072164240" sldId="5802"/>
            <ac:picMk id="6146" creationId="{DD808FB6-118E-273D-FE04-90A345C6AEB0}"/>
          </ac:picMkLst>
        </pc:picChg>
      </pc:sldChg>
      <pc:sldChg chg="add">
        <pc:chgData name="Vincent Davy Zoonekynd" userId="9b657ceb-2c2e-465a-9d3d-eec3e4197458" providerId="ADAL" clId="{22ED2328-8812-432B-A067-EA4AF6BEF918}" dt="2024-03-15T06:20:17.311" v="11100"/>
        <pc:sldMkLst>
          <pc:docMk/>
          <pc:sldMk cId="2287852677" sldId="5803"/>
        </pc:sldMkLst>
      </pc:sldChg>
      <pc:sldChg chg="addSp add del ord">
        <pc:chgData name="Vincent Davy Zoonekynd" userId="9b657ceb-2c2e-465a-9d3d-eec3e4197458" providerId="ADAL" clId="{22ED2328-8812-432B-A067-EA4AF6BEF918}" dt="2024-03-15T06:20:08.960" v="11099" actId="2696"/>
        <pc:sldMkLst>
          <pc:docMk/>
          <pc:sldMk cId="2550190759" sldId="5803"/>
        </pc:sldMkLst>
        <pc:picChg chg="add">
          <ac:chgData name="Vincent Davy Zoonekynd" userId="9b657ceb-2c2e-465a-9d3d-eec3e4197458" providerId="ADAL" clId="{22ED2328-8812-432B-A067-EA4AF6BEF918}" dt="2024-02-28T11:01:12.580" v="1643"/>
          <ac:picMkLst>
            <pc:docMk/>
            <pc:sldMk cId="2550190759" sldId="5803"/>
            <ac:picMk id="9218" creationId="{DCCBBD2F-3518-1DBA-DBA3-3C5C94A81ADB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5T11:41:04.159" v="12002" actId="1076"/>
        <pc:sldMkLst>
          <pc:docMk/>
          <pc:sldMk cId="842243094" sldId="5804"/>
        </pc:sldMkLst>
        <pc:spChg chg="add mod">
          <ac:chgData name="Vincent Davy Zoonekynd" userId="9b657ceb-2c2e-465a-9d3d-eec3e4197458" providerId="ADAL" clId="{22ED2328-8812-432B-A067-EA4AF6BEF918}" dt="2024-03-05T08:04:19.145" v="5026" actId="20577"/>
          <ac:spMkLst>
            <pc:docMk/>
            <pc:sldMk cId="842243094" sldId="5804"/>
            <ac:spMk id="2" creationId="{DBB0DE4F-A112-0558-96CA-625CF615A479}"/>
          </ac:spMkLst>
        </pc:spChg>
        <pc:picChg chg="add del">
          <ac:chgData name="Vincent Davy Zoonekynd" userId="9b657ceb-2c2e-465a-9d3d-eec3e4197458" providerId="ADAL" clId="{22ED2328-8812-432B-A067-EA4AF6BEF918}" dt="2024-02-28T11:01:30.085" v="1647" actId="478"/>
          <ac:picMkLst>
            <pc:docMk/>
            <pc:sldMk cId="842243094" sldId="5804"/>
            <ac:picMk id="8194" creationId="{0C2F0984-8011-AFB2-3E09-9CDE03B521E3}"/>
          </ac:picMkLst>
        </pc:picChg>
        <pc:picChg chg="add mod">
          <ac:chgData name="Vincent Davy Zoonekynd" userId="9b657ceb-2c2e-465a-9d3d-eec3e4197458" providerId="ADAL" clId="{22ED2328-8812-432B-A067-EA4AF6BEF918}" dt="2024-03-15T11:41:04.159" v="12002" actId="1076"/>
          <ac:picMkLst>
            <pc:docMk/>
            <pc:sldMk cId="842243094" sldId="5804"/>
            <ac:picMk id="8196" creationId="{491E61ED-C42E-8302-F9CA-153E469E911C}"/>
          </ac:picMkLst>
        </pc:picChg>
      </pc:sldChg>
      <pc:sldChg chg="modSp add mod">
        <pc:chgData name="Vincent Davy Zoonekynd" userId="9b657ceb-2c2e-465a-9d3d-eec3e4197458" providerId="ADAL" clId="{22ED2328-8812-432B-A067-EA4AF6BEF918}" dt="2024-02-28T09:57:22.262" v="1635" actId="20577"/>
        <pc:sldMkLst>
          <pc:docMk/>
          <pc:sldMk cId="2039206792" sldId="5805"/>
        </pc:sldMkLst>
        <pc:spChg chg="mod">
          <ac:chgData name="Vincent Davy Zoonekynd" userId="9b657ceb-2c2e-465a-9d3d-eec3e4197458" providerId="ADAL" clId="{22ED2328-8812-432B-A067-EA4AF6BEF918}" dt="2024-02-28T09:57:03.091" v="1586" actId="20577"/>
          <ac:spMkLst>
            <pc:docMk/>
            <pc:sldMk cId="2039206792" sldId="5805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2-28T09:57:22.262" v="1635" actId="20577"/>
          <ac:spMkLst>
            <pc:docMk/>
            <pc:sldMk cId="2039206792" sldId="5805"/>
            <ac:spMk id="3" creationId="{42325B23-A6F5-4774-D7B3-E0C7B227C893}"/>
          </ac:spMkLst>
        </pc:spChg>
      </pc:sldChg>
      <pc:sldChg chg="addSp delSp new del ord">
        <pc:chgData name="Vincent Davy Zoonekynd" userId="9b657ceb-2c2e-465a-9d3d-eec3e4197458" providerId="ADAL" clId="{22ED2328-8812-432B-A067-EA4AF6BEF918}" dt="2024-03-05T10:55:04.831" v="6218" actId="47"/>
        <pc:sldMkLst>
          <pc:docMk/>
          <pc:sldMk cId="2362094614" sldId="5806"/>
        </pc:sldMkLst>
        <pc:picChg chg="add del">
          <ac:chgData name="Vincent Davy Zoonekynd" userId="9b657ceb-2c2e-465a-9d3d-eec3e4197458" providerId="ADAL" clId="{22ED2328-8812-432B-A067-EA4AF6BEF918}" dt="2024-02-28T11:03:34.705" v="1654" actId="478"/>
          <ac:picMkLst>
            <pc:docMk/>
            <pc:sldMk cId="2362094614" sldId="5806"/>
            <ac:picMk id="7170" creationId="{99B9F6D2-19EA-BFA2-429B-FBB4DE577D6D}"/>
          </ac:picMkLst>
        </pc:picChg>
        <pc:picChg chg="add">
          <ac:chgData name="Vincent Davy Zoonekynd" userId="9b657ceb-2c2e-465a-9d3d-eec3e4197458" providerId="ADAL" clId="{22ED2328-8812-432B-A067-EA4AF6BEF918}" dt="2024-02-28T11:03:39.932" v="1655"/>
          <ac:picMkLst>
            <pc:docMk/>
            <pc:sldMk cId="2362094614" sldId="5806"/>
            <ac:picMk id="7172" creationId="{77569B17-544A-A12E-D928-9D5433C9752C}"/>
          </ac:picMkLst>
        </pc:picChg>
      </pc:sldChg>
      <pc:sldChg chg="modSp add del mod ord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4106928979" sldId="5807"/>
        </pc:sldMkLst>
        <pc:spChg chg="mod">
          <ac:chgData name="Vincent Davy Zoonekynd" userId="9b657ceb-2c2e-465a-9d3d-eec3e4197458" providerId="ADAL" clId="{22ED2328-8812-432B-A067-EA4AF6BEF918}" dt="2024-02-28T11:19:07.192" v="1783" actId="20577"/>
          <ac:spMkLst>
            <pc:docMk/>
            <pc:sldMk cId="4106928979" sldId="5807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4T11:05:36.945" v="2868" actId="20577"/>
          <ac:spMkLst>
            <pc:docMk/>
            <pc:sldMk cId="4106928979" sldId="5807"/>
            <ac:spMk id="3" creationId="{42325B23-A6F5-4774-D7B3-E0C7B227C893}"/>
          </ac:spMkLst>
        </pc:spChg>
      </pc:sldChg>
      <pc:sldChg chg="add del">
        <pc:chgData name="Vincent Davy Zoonekynd" userId="9b657ceb-2c2e-465a-9d3d-eec3e4197458" providerId="ADAL" clId="{22ED2328-8812-432B-A067-EA4AF6BEF918}" dt="2024-02-28T11:02:57.219" v="1653" actId="47"/>
        <pc:sldMkLst>
          <pc:docMk/>
          <pc:sldMk cId="1945210043" sldId="5808"/>
        </pc:sldMkLst>
      </pc:sldChg>
      <pc:sldChg chg="modSp add mod">
        <pc:chgData name="Vincent Davy Zoonekynd" userId="9b657ceb-2c2e-465a-9d3d-eec3e4197458" providerId="ADAL" clId="{22ED2328-8812-432B-A067-EA4AF6BEF918}" dt="2024-02-28T11:17:11.332" v="1775" actId="20577"/>
        <pc:sldMkLst>
          <pc:docMk/>
          <pc:sldMk cId="3282021354" sldId="5808"/>
        </pc:sldMkLst>
        <pc:spChg chg="mod">
          <ac:chgData name="Vincent Davy Zoonekynd" userId="9b657ceb-2c2e-465a-9d3d-eec3e4197458" providerId="ADAL" clId="{22ED2328-8812-432B-A067-EA4AF6BEF918}" dt="2024-02-28T11:14:52.982" v="1684" actId="20577"/>
          <ac:spMkLst>
            <pc:docMk/>
            <pc:sldMk cId="3282021354" sldId="5808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2-28T11:17:11.332" v="1775" actId="20577"/>
          <ac:spMkLst>
            <pc:docMk/>
            <pc:sldMk cId="3282021354" sldId="5808"/>
            <ac:spMk id="3" creationId="{42325B23-A6F5-4774-D7B3-E0C7B227C893}"/>
          </ac:spMkLst>
        </pc:spChg>
      </pc:sldChg>
      <pc:sldChg chg="add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757491330" sldId="5809"/>
        </pc:sldMkLst>
        <pc:picChg chg="add">
          <ac:chgData name="Vincent Davy Zoonekynd" userId="9b657ceb-2c2e-465a-9d3d-eec3e4197458" providerId="ADAL" clId="{22ED2328-8812-432B-A067-EA4AF6BEF918}" dt="2024-02-28T11:05:41.065" v="1661"/>
          <ac:picMkLst>
            <pc:docMk/>
            <pc:sldMk cId="757491330" sldId="5809"/>
            <ac:picMk id="14338" creationId="{E5945FB9-2099-3DC8-8E6B-E661AFDE8FAB}"/>
          </ac:picMkLst>
        </pc:picChg>
      </pc:sldChg>
      <pc:sldChg chg="add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3884625844" sldId="5810"/>
        </pc:sldMkLst>
        <pc:picChg chg="add">
          <ac:chgData name="Vincent Davy Zoonekynd" userId="9b657ceb-2c2e-465a-9d3d-eec3e4197458" providerId="ADAL" clId="{22ED2328-8812-432B-A067-EA4AF6BEF918}" dt="2024-02-28T11:05:47.239" v="1662"/>
          <ac:picMkLst>
            <pc:docMk/>
            <pc:sldMk cId="3884625844" sldId="5810"/>
            <ac:picMk id="13314" creationId="{6C37329C-C610-BF0F-5017-7810FC34045E}"/>
          </ac:picMkLst>
        </pc:picChg>
      </pc:sldChg>
      <pc:sldChg chg="add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2608534945" sldId="5811"/>
        </pc:sldMkLst>
        <pc:picChg chg="add">
          <ac:chgData name="Vincent Davy Zoonekynd" userId="9b657ceb-2c2e-465a-9d3d-eec3e4197458" providerId="ADAL" clId="{22ED2328-8812-432B-A067-EA4AF6BEF918}" dt="2024-02-28T11:05:58.750" v="1663"/>
          <ac:picMkLst>
            <pc:docMk/>
            <pc:sldMk cId="2608534945" sldId="5811"/>
            <ac:picMk id="12290" creationId="{3B29F014-1274-E050-DF6C-B7D745D1E6C2}"/>
          </ac:picMkLst>
        </pc:picChg>
      </pc:sldChg>
      <pc:sldChg chg="add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2486044587" sldId="5812"/>
        </pc:sldMkLst>
        <pc:picChg chg="add">
          <ac:chgData name="Vincent Davy Zoonekynd" userId="9b657ceb-2c2e-465a-9d3d-eec3e4197458" providerId="ADAL" clId="{22ED2328-8812-432B-A067-EA4AF6BEF918}" dt="2024-02-28T11:06:39.224" v="1665"/>
          <ac:picMkLst>
            <pc:docMk/>
            <pc:sldMk cId="2486044587" sldId="5812"/>
            <ac:picMk id="11266" creationId="{D31C28CB-0723-FD9B-8650-790535AF5791}"/>
          </ac:picMkLst>
        </pc:picChg>
      </pc:sldChg>
      <pc:sldChg chg="addSp delSp add del ord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3443306677" sldId="5813"/>
        </pc:sldMkLst>
        <pc:picChg chg="add del">
          <ac:chgData name="Vincent Davy Zoonekynd" userId="9b657ceb-2c2e-465a-9d3d-eec3e4197458" providerId="ADAL" clId="{22ED2328-8812-432B-A067-EA4AF6BEF918}" dt="2024-02-28T11:06:57.566" v="1669" actId="478"/>
          <ac:picMkLst>
            <pc:docMk/>
            <pc:sldMk cId="3443306677" sldId="5813"/>
            <ac:picMk id="15362" creationId="{D19DBC0C-AE62-1691-8588-26CD15062E49}"/>
          </ac:picMkLst>
        </pc:picChg>
        <pc:picChg chg="add">
          <ac:chgData name="Vincent Davy Zoonekynd" userId="9b657ceb-2c2e-465a-9d3d-eec3e4197458" providerId="ADAL" clId="{22ED2328-8812-432B-A067-EA4AF6BEF918}" dt="2024-02-28T11:07:10.164" v="1670"/>
          <ac:picMkLst>
            <pc:docMk/>
            <pc:sldMk cId="3443306677" sldId="5813"/>
            <ac:picMk id="15364" creationId="{8D5237C9-A3CB-73E1-4B94-8002660B5D8B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04T14:20:11.322" v="4352" actId="20577"/>
        <pc:sldMkLst>
          <pc:docMk/>
          <pc:sldMk cId="2468856463" sldId="5814"/>
        </pc:sldMkLst>
        <pc:spChg chg="add mod">
          <ac:chgData name="Vincent Davy Zoonekynd" userId="9b657ceb-2c2e-465a-9d3d-eec3e4197458" providerId="ADAL" clId="{22ED2328-8812-432B-A067-EA4AF6BEF918}" dt="2024-03-04T14:20:11.322" v="4352" actId="20577"/>
          <ac:spMkLst>
            <pc:docMk/>
            <pc:sldMk cId="2468856463" sldId="5814"/>
            <ac:spMk id="2" creationId="{A688DFCE-FCA5-2909-2806-D188D6273211}"/>
          </ac:spMkLst>
        </pc:spChg>
        <pc:picChg chg="add del">
          <ac:chgData name="Vincent Davy Zoonekynd" userId="9b657ceb-2c2e-465a-9d3d-eec3e4197458" providerId="ADAL" clId="{22ED2328-8812-432B-A067-EA4AF6BEF918}" dt="2024-03-04T14:00:50.186" v="4254" actId="478"/>
          <ac:picMkLst>
            <pc:docMk/>
            <pc:sldMk cId="2468856463" sldId="5814"/>
            <ac:picMk id="17410" creationId="{53A87EFC-99BB-7C6F-0B60-33A906BF9698}"/>
          </ac:picMkLst>
        </pc:picChg>
        <pc:picChg chg="add mod">
          <ac:chgData name="Vincent Davy Zoonekynd" userId="9b657ceb-2c2e-465a-9d3d-eec3e4197458" providerId="ADAL" clId="{22ED2328-8812-432B-A067-EA4AF6BEF918}" dt="2024-03-04T14:18:29.294" v="4318" actId="1076"/>
          <ac:picMkLst>
            <pc:docMk/>
            <pc:sldMk cId="2468856463" sldId="5814"/>
            <ac:picMk id="17412" creationId="{E67F4EEE-9551-E80C-0BD7-6F40D14C4B2B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3-04T13:58:37.592" v="4195" actId="20577"/>
        <pc:sldMkLst>
          <pc:docMk/>
          <pc:sldMk cId="1329496856" sldId="5815"/>
        </pc:sldMkLst>
        <pc:spChg chg="add mod">
          <ac:chgData name="Vincent Davy Zoonekynd" userId="9b657ceb-2c2e-465a-9d3d-eec3e4197458" providerId="ADAL" clId="{22ED2328-8812-432B-A067-EA4AF6BEF918}" dt="2024-03-04T13:58:37.592" v="4195" actId="20577"/>
          <ac:spMkLst>
            <pc:docMk/>
            <pc:sldMk cId="1329496856" sldId="5815"/>
            <ac:spMk id="2" creationId="{1598D3E1-3C8B-AC5B-D140-C7786E676A07}"/>
          </ac:spMkLst>
        </pc:spChg>
        <pc:picChg chg="add mod">
          <ac:chgData name="Vincent Davy Zoonekynd" userId="9b657ceb-2c2e-465a-9d3d-eec3e4197458" providerId="ADAL" clId="{22ED2328-8812-432B-A067-EA4AF6BEF918}" dt="2024-03-04T13:55:07.773" v="4154" actId="1076"/>
          <ac:picMkLst>
            <pc:docMk/>
            <pc:sldMk cId="1329496856" sldId="5815"/>
            <ac:picMk id="16386" creationId="{BC58626E-4C27-97DB-55C0-1AD747E25986}"/>
          </ac:picMkLst>
        </pc:picChg>
      </pc:sldChg>
      <pc:sldChg chg="addSp del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2999038950" sldId="5816"/>
        </pc:sldMkLst>
        <pc:picChg chg="add del">
          <ac:chgData name="Vincent Davy Zoonekynd" userId="9b657ceb-2c2e-465a-9d3d-eec3e4197458" providerId="ADAL" clId="{22ED2328-8812-432B-A067-EA4AF6BEF918}" dt="2024-02-28T11:11:18.493" v="1676" actId="478"/>
          <ac:picMkLst>
            <pc:docMk/>
            <pc:sldMk cId="2999038950" sldId="5816"/>
            <ac:picMk id="19458" creationId="{E07DEA60-4BE5-0C69-E44F-2C128D2E50FF}"/>
          </ac:picMkLst>
        </pc:picChg>
        <pc:picChg chg="add">
          <ac:chgData name="Vincent Davy Zoonekynd" userId="9b657ceb-2c2e-465a-9d3d-eec3e4197458" providerId="ADAL" clId="{22ED2328-8812-432B-A067-EA4AF6BEF918}" dt="2024-02-28T11:11:39.408" v="1677"/>
          <ac:picMkLst>
            <pc:docMk/>
            <pc:sldMk cId="2999038950" sldId="5816"/>
            <ac:picMk id="19460" creationId="{7149C956-737C-3E25-43DB-BF950985D436}"/>
          </ac:picMkLst>
        </pc:picChg>
      </pc:sldChg>
      <pc:sldChg chg="add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4042556647" sldId="5817"/>
        </pc:sldMkLst>
        <pc:picChg chg="add">
          <ac:chgData name="Vincent Davy Zoonekynd" userId="9b657ceb-2c2e-465a-9d3d-eec3e4197458" providerId="ADAL" clId="{22ED2328-8812-432B-A067-EA4AF6BEF918}" dt="2024-02-28T11:11:47.511" v="1678"/>
          <ac:picMkLst>
            <pc:docMk/>
            <pc:sldMk cId="4042556647" sldId="5817"/>
            <ac:picMk id="18434" creationId="{453AA340-C006-AC35-89EF-342C6C2F050C}"/>
          </ac:picMkLst>
        </pc:picChg>
      </pc:sldChg>
      <pc:sldChg chg="modSp add del mod ord">
        <pc:chgData name="Vincent Davy Zoonekynd" userId="9b657ceb-2c2e-465a-9d3d-eec3e4197458" providerId="ADAL" clId="{22ED2328-8812-432B-A067-EA4AF6BEF918}" dt="2024-03-07T12:26:44.174" v="8770"/>
        <pc:sldMkLst>
          <pc:docMk/>
          <pc:sldMk cId="2216112933" sldId="5818"/>
        </pc:sldMkLst>
        <pc:spChg chg="mod">
          <ac:chgData name="Vincent Davy Zoonekynd" userId="9b657ceb-2c2e-465a-9d3d-eec3e4197458" providerId="ADAL" clId="{22ED2328-8812-432B-A067-EA4AF6BEF918}" dt="2024-02-28T11:20:36.716" v="1806" actId="20577"/>
          <ac:spMkLst>
            <pc:docMk/>
            <pc:sldMk cId="2216112933" sldId="5818"/>
            <ac:spMk id="4" creationId="{610664E5-6276-E57B-536C-250E530CFD11}"/>
          </ac:spMkLst>
        </pc:spChg>
      </pc:sldChg>
      <pc:sldChg chg="addSp delSp modSp new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120959488" sldId="5819"/>
        </pc:sldMkLst>
        <pc:spChg chg="mod">
          <ac:chgData name="Vincent Davy Zoonekynd" userId="9b657ceb-2c2e-465a-9d3d-eec3e4197458" providerId="ADAL" clId="{22ED2328-8812-432B-A067-EA4AF6BEF918}" dt="2024-02-28T11:20:49.145" v="1815" actId="20577"/>
          <ac:spMkLst>
            <pc:docMk/>
            <pc:sldMk cId="120959488" sldId="5819"/>
            <ac:spMk id="2" creationId="{21F929DE-4A5F-C611-67DC-19107B692759}"/>
          </ac:spMkLst>
        </pc:spChg>
        <pc:spChg chg="del">
          <ac:chgData name="Vincent Davy Zoonekynd" userId="9b657ceb-2c2e-465a-9d3d-eec3e4197458" providerId="ADAL" clId="{22ED2328-8812-432B-A067-EA4AF6BEF918}" dt="2024-03-05T09:46:02.191" v="5204" actId="478"/>
          <ac:spMkLst>
            <pc:docMk/>
            <pc:sldMk cId="120959488" sldId="5819"/>
            <ac:spMk id="3" creationId="{844C1719-1767-ED7D-BFF5-4D3BF705E9EF}"/>
          </ac:spMkLst>
        </pc:spChg>
        <pc:picChg chg="add del mod">
          <ac:chgData name="Vincent Davy Zoonekynd" userId="9b657ceb-2c2e-465a-9d3d-eec3e4197458" providerId="ADAL" clId="{22ED2328-8812-432B-A067-EA4AF6BEF918}" dt="2024-03-05T09:46:09.248" v="5208" actId="478"/>
          <ac:picMkLst>
            <pc:docMk/>
            <pc:sldMk cId="120959488" sldId="5819"/>
            <ac:picMk id="58370" creationId="{ABDD7DC1-87E5-8D36-EF5A-1D1EEA4A19EF}"/>
          </ac:picMkLst>
        </pc:picChg>
        <pc:picChg chg="add del mod">
          <ac:chgData name="Vincent Davy Zoonekynd" userId="9b657ceb-2c2e-465a-9d3d-eec3e4197458" providerId="ADAL" clId="{22ED2328-8812-432B-A067-EA4AF6BEF918}" dt="2024-03-05T09:59:06.466" v="5339" actId="478"/>
          <ac:picMkLst>
            <pc:docMk/>
            <pc:sldMk cId="120959488" sldId="5819"/>
            <ac:picMk id="58372" creationId="{0F859790-74CE-36A1-9CBE-4DBD0B89ED4E}"/>
          </ac:picMkLst>
        </pc:picChg>
        <pc:picChg chg="add del mod">
          <ac:chgData name="Vincent Davy Zoonekynd" userId="9b657ceb-2c2e-465a-9d3d-eec3e4197458" providerId="ADAL" clId="{22ED2328-8812-432B-A067-EA4AF6BEF918}" dt="2024-03-05T09:59:39.071" v="5343" actId="478"/>
          <ac:picMkLst>
            <pc:docMk/>
            <pc:sldMk cId="120959488" sldId="5819"/>
            <ac:picMk id="58374" creationId="{4CB2FAD8-9427-1921-F9A8-4FE6F01565D7}"/>
          </ac:picMkLst>
        </pc:picChg>
        <pc:picChg chg="add mod">
          <ac:chgData name="Vincent Davy Zoonekynd" userId="9b657ceb-2c2e-465a-9d3d-eec3e4197458" providerId="ADAL" clId="{22ED2328-8812-432B-A067-EA4AF6BEF918}" dt="2024-03-05T09:59:48.224" v="5346" actId="1076"/>
          <ac:picMkLst>
            <pc:docMk/>
            <pc:sldMk cId="120959488" sldId="5819"/>
            <ac:picMk id="58376" creationId="{7359C6DA-B096-4A06-8C54-3F337F6BC5BD}"/>
          </ac:picMkLst>
        </pc:picChg>
      </pc:sldChg>
      <pc:sldChg chg="addSp delSp modSp new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2239216366" sldId="5820"/>
        </pc:sldMkLst>
        <pc:spChg chg="mod">
          <ac:chgData name="Vincent Davy Zoonekynd" userId="9b657ceb-2c2e-465a-9d3d-eec3e4197458" providerId="ADAL" clId="{22ED2328-8812-432B-A067-EA4AF6BEF918}" dt="2024-02-28T11:21:05.851" v="1831" actId="20577"/>
          <ac:spMkLst>
            <pc:docMk/>
            <pc:sldMk cId="2239216366" sldId="5820"/>
            <ac:spMk id="2" creationId="{B3AFB496-4854-DA16-33F5-72D9C17DBBCA}"/>
          </ac:spMkLst>
        </pc:spChg>
        <pc:spChg chg="del">
          <ac:chgData name="Vincent Davy Zoonekynd" userId="9b657ceb-2c2e-465a-9d3d-eec3e4197458" providerId="ADAL" clId="{22ED2328-8812-432B-A067-EA4AF6BEF918}" dt="2024-03-05T09:27:18.370" v="5054" actId="478"/>
          <ac:spMkLst>
            <pc:docMk/>
            <pc:sldMk cId="2239216366" sldId="5820"/>
            <ac:spMk id="3" creationId="{ED8D8F2C-8CDD-7A1D-73A4-672DBB2E60DD}"/>
          </ac:spMkLst>
        </pc:spChg>
        <pc:spChg chg="add del mod">
          <ac:chgData name="Vincent Davy Zoonekynd" userId="9b657ceb-2c2e-465a-9d3d-eec3e4197458" providerId="ADAL" clId="{22ED2328-8812-432B-A067-EA4AF6BEF918}" dt="2024-03-05T09:31:41.187" v="5123" actId="11529"/>
          <ac:spMkLst>
            <pc:docMk/>
            <pc:sldMk cId="2239216366" sldId="5820"/>
            <ac:spMk id="13" creationId="{2A327D5D-2BAA-F516-520A-E3BB4C3241B2}"/>
          </ac:spMkLst>
        </pc:spChg>
        <pc:spChg chg="add mod">
          <ac:chgData name="Vincent Davy Zoonekynd" userId="9b657ceb-2c2e-465a-9d3d-eec3e4197458" providerId="ADAL" clId="{22ED2328-8812-432B-A067-EA4AF6BEF918}" dt="2024-03-05T09:34:04.785" v="5137" actId="1076"/>
          <ac:spMkLst>
            <pc:docMk/>
            <pc:sldMk cId="2239216366" sldId="5820"/>
            <ac:spMk id="16" creationId="{2099ECC4-4554-6934-FCB1-0E4F03D091A1}"/>
          </ac:spMkLst>
        </pc:spChg>
        <pc:spChg chg="add mod">
          <ac:chgData name="Vincent Davy Zoonekynd" userId="9b657ceb-2c2e-465a-9d3d-eec3e4197458" providerId="ADAL" clId="{22ED2328-8812-432B-A067-EA4AF6BEF918}" dt="2024-03-05T09:34:26.834" v="5197" actId="1035"/>
          <ac:spMkLst>
            <pc:docMk/>
            <pc:sldMk cId="2239216366" sldId="5820"/>
            <ac:spMk id="17" creationId="{84463E09-D5F6-1772-3910-738F76FDCE53}"/>
          </ac:spMkLst>
        </pc:spChg>
        <pc:spChg chg="add mod">
          <ac:chgData name="Vincent Davy Zoonekynd" userId="9b657ceb-2c2e-465a-9d3d-eec3e4197458" providerId="ADAL" clId="{22ED2328-8812-432B-A067-EA4AF6BEF918}" dt="2024-03-05T09:34:41.478" v="5201" actId="6549"/>
          <ac:spMkLst>
            <pc:docMk/>
            <pc:sldMk cId="2239216366" sldId="5820"/>
            <ac:spMk id="18" creationId="{485C6BCA-F849-FD9A-B663-AE6CA53DE052}"/>
          </ac:spMkLst>
        </pc:spChg>
        <pc:picChg chg="add mod">
          <ac:chgData name="Vincent Davy Zoonekynd" userId="9b657ceb-2c2e-465a-9d3d-eec3e4197458" providerId="ADAL" clId="{22ED2328-8812-432B-A067-EA4AF6BEF918}" dt="2024-03-05T09:32:48.291" v="5127" actId="207"/>
          <ac:picMkLst>
            <pc:docMk/>
            <pc:sldMk cId="2239216366" sldId="5820"/>
            <ac:picMk id="15" creationId="{C83B4D71-6A87-CEAE-DFED-6AF4829BD8F4}"/>
          </ac:picMkLst>
        </pc:picChg>
        <pc:cxnChg chg="add mod">
          <ac:chgData name="Vincent Davy Zoonekynd" userId="9b657ceb-2c2e-465a-9d3d-eec3e4197458" providerId="ADAL" clId="{22ED2328-8812-432B-A067-EA4AF6BEF918}" dt="2024-03-05T09:28:29.713" v="5104" actId="1036"/>
          <ac:cxnSpMkLst>
            <pc:docMk/>
            <pc:sldMk cId="2239216366" sldId="5820"/>
            <ac:cxnSpMk id="5" creationId="{6BC3C339-6E8B-F22A-514E-7005C0E24153}"/>
          </ac:cxnSpMkLst>
        </pc:cxnChg>
        <pc:cxnChg chg="add mod">
          <ac:chgData name="Vincent Davy Zoonekynd" userId="9b657ceb-2c2e-465a-9d3d-eec3e4197458" providerId="ADAL" clId="{22ED2328-8812-432B-A067-EA4AF6BEF918}" dt="2024-03-05T09:28:23.550" v="5079" actId="692"/>
          <ac:cxnSpMkLst>
            <pc:docMk/>
            <pc:sldMk cId="2239216366" sldId="5820"/>
            <ac:cxnSpMk id="8" creationId="{9AC9124A-2C62-E9C9-9CB7-4FD10D742A33}"/>
          </ac:cxnSpMkLst>
        </pc:cxnChg>
        <pc:cxnChg chg="add mod">
          <ac:chgData name="Vincent Davy Zoonekynd" userId="9b657ceb-2c2e-465a-9d3d-eec3e4197458" providerId="ADAL" clId="{22ED2328-8812-432B-A067-EA4AF6BEF918}" dt="2024-03-05T09:29:11.405" v="5116" actId="692"/>
          <ac:cxnSpMkLst>
            <pc:docMk/>
            <pc:sldMk cId="2239216366" sldId="5820"/>
            <ac:cxnSpMk id="10" creationId="{ADCE9777-F0BD-A4D5-723F-F04420BCE9B5}"/>
          </ac:cxnSpMkLst>
        </pc:cxnChg>
        <pc:cxnChg chg="add mod">
          <ac:chgData name="Vincent Davy Zoonekynd" userId="9b657ceb-2c2e-465a-9d3d-eec3e4197458" providerId="ADAL" clId="{22ED2328-8812-432B-A067-EA4AF6BEF918}" dt="2024-03-05T09:30:34.502" v="5119" actId="692"/>
          <ac:cxnSpMkLst>
            <pc:docMk/>
            <pc:sldMk cId="2239216366" sldId="5820"/>
            <ac:cxnSpMk id="12" creationId="{1803F0C6-8BB3-D44B-E263-F9E483A4E59F}"/>
          </ac:cxnSpMkLst>
        </pc:cxnChg>
      </pc:sldChg>
      <pc:sldChg chg="addSp delSp modSp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3179929649" sldId="5821"/>
        </pc:sldMkLst>
        <pc:spChg chg="mod">
          <ac:chgData name="Vincent Davy Zoonekynd" userId="9b657ceb-2c2e-465a-9d3d-eec3e4197458" providerId="ADAL" clId="{22ED2328-8812-432B-A067-EA4AF6BEF918}" dt="2024-02-28T11:21:10.975" v="1840" actId="20577"/>
          <ac:spMkLst>
            <pc:docMk/>
            <pc:sldMk cId="3179929649" sldId="5821"/>
            <ac:spMk id="2" creationId="{B3AFB496-4854-DA16-33F5-72D9C17DBBCA}"/>
          </ac:spMkLst>
        </pc:spChg>
        <pc:spChg chg="del">
          <ac:chgData name="Vincent Davy Zoonekynd" userId="9b657ceb-2c2e-465a-9d3d-eec3e4197458" providerId="ADAL" clId="{22ED2328-8812-432B-A067-EA4AF6BEF918}" dt="2024-03-05T09:56:52.307" v="5253" actId="478"/>
          <ac:spMkLst>
            <pc:docMk/>
            <pc:sldMk cId="3179929649" sldId="5821"/>
            <ac:spMk id="3" creationId="{ED8D8F2C-8CDD-7A1D-73A4-672DBB2E60DD}"/>
          </ac:spMkLst>
        </pc:spChg>
        <pc:spChg chg="add mod">
          <ac:chgData name="Vincent Davy Zoonekynd" userId="9b657ceb-2c2e-465a-9d3d-eec3e4197458" providerId="ADAL" clId="{22ED2328-8812-432B-A067-EA4AF6BEF918}" dt="2024-03-05T09:57:35.689" v="5277" actId="1076"/>
          <ac:spMkLst>
            <pc:docMk/>
            <pc:sldMk cId="3179929649" sldId="5821"/>
            <ac:spMk id="4" creationId="{06710186-E92C-DDB5-9F1A-1DC53C1268FC}"/>
          </ac:spMkLst>
        </pc:spChg>
        <pc:spChg chg="add mod">
          <ac:chgData name="Vincent Davy Zoonekynd" userId="9b657ceb-2c2e-465a-9d3d-eec3e4197458" providerId="ADAL" clId="{22ED2328-8812-432B-A067-EA4AF6BEF918}" dt="2024-03-05T09:57:41.273" v="5278" actId="1076"/>
          <ac:spMkLst>
            <pc:docMk/>
            <pc:sldMk cId="3179929649" sldId="5821"/>
            <ac:spMk id="5" creationId="{472AC01C-9BD3-8863-EA1E-2FCD40007443}"/>
          </ac:spMkLst>
        </pc:spChg>
        <pc:spChg chg="add mod">
          <ac:chgData name="Vincent Davy Zoonekynd" userId="9b657ceb-2c2e-465a-9d3d-eec3e4197458" providerId="ADAL" clId="{22ED2328-8812-432B-A067-EA4AF6BEF918}" dt="2024-03-05T09:57:49.937" v="5311" actId="1036"/>
          <ac:spMkLst>
            <pc:docMk/>
            <pc:sldMk cId="3179929649" sldId="5821"/>
            <ac:spMk id="6" creationId="{1D09D5D9-0820-82D6-245E-87DFF397A875}"/>
          </ac:spMkLst>
        </pc:spChg>
        <pc:picChg chg="add mod">
          <ac:chgData name="Vincent Davy Zoonekynd" userId="9b657ceb-2c2e-465a-9d3d-eec3e4197458" providerId="ADAL" clId="{22ED2328-8812-432B-A067-EA4AF6BEF918}" dt="2024-03-05T09:57:03.024" v="5256" actId="1076"/>
          <ac:picMkLst>
            <pc:docMk/>
            <pc:sldMk cId="3179929649" sldId="5821"/>
            <ac:picMk id="61442" creationId="{913607CB-B956-FB01-E827-CD43ECF539C1}"/>
          </ac:picMkLst>
        </pc:picChg>
      </pc:sldChg>
      <pc:sldChg chg="addSp delSp modSp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3832259359" sldId="5822"/>
        </pc:sldMkLst>
        <pc:spChg chg="mod">
          <ac:chgData name="Vincent Davy Zoonekynd" userId="9b657ceb-2c2e-465a-9d3d-eec3e4197458" providerId="ADAL" clId="{22ED2328-8812-432B-A067-EA4AF6BEF918}" dt="2024-02-28T11:22:46.814" v="1881" actId="20577"/>
          <ac:spMkLst>
            <pc:docMk/>
            <pc:sldMk cId="3832259359" sldId="5822"/>
            <ac:spMk id="2" creationId="{B3AFB496-4854-DA16-33F5-72D9C17DBBCA}"/>
          </ac:spMkLst>
        </pc:spChg>
        <pc:spChg chg="del">
          <ac:chgData name="Vincent Davy Zoonekynd" userId="9b657ceb-2c2e-465a-9d3d-eec3e4197458" providerId="ADAL" clId="{22ED2328-8812-432B-A067-EA4AF6BEF918}" dt="2024-03-05T10:11:50.416" v="5363" actId="478"/>
          <ac:spMkLst>
            <pc:docMk/>
            <pc:sldMk cId="3832259359" sldId="5822"/>
            <ac:spMk id="3" creationId="{ED8D8F2C-8CDD-7A1D-73A4-672DBB2E60DD}"/>
          </ac:spMkLst>
        </pc:spChg>
        <pc:picChg chg="add mod">
          <ac:chgData name="Vincent Davy Zoonekynd" userId="9b657ceb-2c2e-465a-9d3d-eec3e4197458" providerId="ADAL" clId="{22ED2328-8812-432B-A067-EA4AF6BEF918}" dt="2024-03-05T10:11:54.877" v="5365" actId="167"/>
          <ac:picMkLst>
            <pc:docMk/>
            <pc:sldMk cId="3832259359" sldId="5822"/>
            <ac:picMk id="64514" creationId="{3E84E72E-3686-15B8-7501-FE6CF57654E9}"/>
          </ac:picMkLst>
        </pc:picChg>
      </pc:sldChg>
      <pc:sldChg chg="modSp add del mod">
        <pc:chgData name="Vincent Davy Zoonekynd" userId="9b657ceb-2c2e-465a-9d3d-eec3e4197458" providerId="ADAL" clId="{22ED2328-8812-432B-A067-EA4AF6BEF918}" dt="2024-03-22T06:33:00.336" v="12528" actId="47"/>
        <pc:sldMkLst>
          <pc:docMk/>
          <pc:sldMk cId="1929040710" sldId="5823"/>
        </pc:sldMkLst>
        <pc:spChg chg="mod">
          <ac:chgData name="Vincent Davy Zoonekynd" userId="9b657ceb-2c2e-465a-9d3d-eec3e4197458" providerId="ADAL" clId="{22ED2328-8812-432B-A067-EA4AF6BEF918}" dt="2024-02-28T11:21:32.226" v="1876" actId="20577"/>
          <ac:spMkLst>
            <pc:docMk/>
            <pc:sldMk cId="1929040710" sldId="5823"/>
            <ac:spMk id="2" creationId="{B3AFB496-4854-DA16-33F5-72D9C17DBBCA}"/>
          </ac:spMkLst>
        </pc:spChg>
        <pc:spChg chg="mod">
          <ac:chgData name="Vincent Davy Zoonekynd" userId="9b657ceb-2c2e-465a-9d3d-eec3e4197458" providerId="ADAL" clId="{22ED2328-8812-432B-A067-EA4AF6BEF918}" dt="2024-03-07T05:39:59.370" v="8117" actId="20577"/>
          <ac:spMkLst>
            <pc:docMk/>
            <pc:sldMk cId="1929040710" sldId="5823"/>
            <ac:spMk id="3" creationId="{ED8D8F2C-8CDD-7A1D-73A4-672DBB2E60DD}"/>
          </ac:spMkLst>
        </pc:spChg>
      </pc:sldChg>
      <pc:sldChg chg="addSp delSp modSp add del mod or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2299993585" sldId="5824"/>
        </pc:sldMkLst>
        <pc:spChg chg="mod">
          <ac:chgData name="Vincent Davy Zoonekynd" userId="9b657ceb-2c2e-465a-9d3d-eec3e4197458" providerId="ADAL" clId="{22ED2328-8812-432B-A067-EA4AF6BEF918}" dt="2024-03-05T09:50:40.611" v="5230" actId="20577"/>
          <ac:spMkLst>
            <pc:docMk/>
            <pc:sldMk cId="2299993585" sldId="5824"/>
            <ac:spMk id="2" creationId="{B3AFB496-4854-DA16-33F5-72D9C17DBBCA}"/>
          </ac:spMkLst>
        </pc:spChg>
        <pc:spChg chg="del">
          <ac:chgData name="Vincent Davy Zoonekynd" userId="9b657ceb-2c2e-465a-9d3d-eec3e4197458" providerId="ADAL" clId="{22ED2328-8812-432B-A067-EA4AF6BEF918}" dt="2024-03-05T09:50:43.440" v="5231" actId="478"/>
          <ac:spMkLst>
            <pc:docMk/>
            <pc:sldMk cId="2299993585" sldId="5824"/>
            <ac:spMk id="3" creationId="{ED8D8F2C-8CDD-7A1D-73A4-672DBB2E60DD}"/>
          </ac:spMkLst>
        </pc:spChg>
        <pc:spChg chg="add mod">
          <ac:chgData name="Vincent Davy Zoonekynd" userId="9b657ceb-2c2e-465a-9d3d-eec3e4197458" providerId="ADAL" clId="{22ED2328-8812-432B-A067-EA4AF6BEF918}" dt="2024-03-05T09:51:19.065" v="5238" actId="1076"/>
          <ac:spMkLst>
            <pc:docMk/>
            <pc:sldMk cId="2299993585" sldId="5824"/>
            <ac:spMk id="4" creationId="{62AE9B5A-50E1-7978-B264-FEF0C6316707}"/>
          </ac:spMkLst>
        </pc:spChg>
        <pc:spChg chg="add mod">
          <ac:chgData name="Vincent Davy Zoonekynd" userId="9b657ceb-2c2e-465a-9d3d-eec3e4197458" providerId="ADAL" clId="{22ED2328-8812-432B-A067-EA4AF6BEF918}" dt="2024-03-05T09:51:33.117" v="5240" actId="1076"/>
          <ac:spMkLst>
            <pc:docMk/>
            <pc:sldMk cId="2299993585" sldId="5824"/>
            <ac:spMk id="5" creationId="{8E57911F-38D3-D438-A187-FBD7ABE87098}"/>
          </ac:spMkLst>
        </pc:spChg>
        <pc:spChg chg="add mod">
          <ac:chgData name="Vincent Davy Zoonekynd" userId="9b657ceb-2c2e-465a-9d3d-eec3e4197458" providerId="ADAL" clId="{22ED2328-8812-432B-A067-EA4AF6BEF918}" dt="2024-03-05T09:52:05.306" v="5252"/>
          <ac:spMkLst>
            <pc:docMk/>
            <pc:sldMk cId="2299993585" sldId="5824"/>
            <ac:spMk id="6" creationId="{90249CDD-1E14-47B8-981C-5672976EE1E5}"/>
          </ac:spMkLst>
        </pc:spChg>
        <pc:picChg chg="add mod">
          <ac:chgData name="Vincent Davy Zoonekynd" userId="9b657ceb-2c2e-465a-9d3d-eec3e4197458" providerId="ADAL" clId="{22ED2328-8812-432B-A067-EA4AF6BEF918}" dt="2024-03-05T09:50:54.934" v="5234" actId="1076"/>
          <ac:picMkLst>
            <pc:docMk/>
            <pc:sldMk cId="2299993585" sldId="5824"/>
            <ac:picMk id="60418" creationId="{7C141DA1-0661-93B3-F4D3-A9645D21267B}"/>
          </ac:picMkLst>
        </pc:picChg>
      </pc:sldChg>
      <pc:sldChg chg="modSp add mod">
        <pc:chgData name="Vincent Davy Zoonekynd" userId="9b657ceb-2c2e-465a-9d3d-eec3e4197458" providerId="ADAL" clId="{22ED2328-8812-432B-A067-EA4AF6BEF918}" dt="2024-03-04T13:26:40.668" v="4149" actId="20577"/>
        <pc:sldMkLst>
          <pc:docMk/>
          <pc:sldMk cId="1128076635" sldId="5825"/>
        </pc:sldMkLst>
        <pc:spChg chg="mod">
          <ac:chgData name="Vincent Davy Zoonekynd" userId="9b657ceb-2c2e-465a-9d3d-eec3e4197458" providerId="ADAL" clId="{22ED2328-8812-432B-A067-EA4AF6BEF918}" dt="2024-02-28T11:26:58.737" v="2011" actId="20577"/>
          <ac:spMkLst>
            <pc:docMk/>
            <pc:sldMk cId="1128076635" sldId="5825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4T13:26:40.668" v="4149" actId="20577"/>
          <ac:spMkLst>
            <pc:docMk/>
            <pc:sldMk cId="1128076635" sldId="5825"/>
            <ac:spMk id="3" creationId="{42325B23-A6F5-4774-D7B3-E0C7B227C893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2-28T11:26:26.044" v="1970" actId="20577"/>
        <pc:sldMkLst>
          <pc:docMk/>
          <pc:sldMk cId="2111925526" sldId="5826"/>
        </pc:sldMkLst>
        <pc:spChg chg="mod">
          <ac:chgData name="Vincent Davy Zoonekynd" userId="9b657ceb-2c2e-465a-9d3d-eec3e4197458" providerId="ADAL" clId="{22ED2328-8812-432B-A067-EA4AF6BEF918}" dt="2024-02-28T11:26:09.992" v="1935" actId="20577"/>
          <ac:spMkLst>
            <pc:docMk/>
            <pc:sldMk cId="2111925526" sldId="5826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2-28T11:26:26.044" v="1970" actId="20577"/>
          <ac:spMkLst>
            <pc:docMk/>
            <pc:sldMk cId="2111925526" sldId="5826"/>
            <ac:spMk id="3" creationId="{42325B23-A6F5-4774-D7B3-E0C7B227C893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3-15T11:48:39.806" v="12004" actId="47"/>
        <pc:sldMkLst>
          <pc:docMk/>
          <pc:sldMk cId="3632040915" sldId="5827"/>
        </pc:sldMkLst>
        <pc:spChg chg="mod">
          <ac:chgData name="Vincent Davy Zoonekynd" userId="9b657ceb-2c2e-465a-9d3d-eec3e4197458" providerId="ADAL" clId="{22ED2328-8812-432B-A067-EA4AF6BEF918}" dt="2024-02-28T11:27:34.851" v="2018" actId="20577"/>
          <ac:spMkLst>
            <pc:docMk/>
            <pc:sldMk cId="3632040915" sldId="5827"/>
            <ac:spMk id="2" creationId="{B25E1A98-2B2F-622D-F00A-5331BD4CE9F4}"/>
          </ac:spMkLst>
        </pc:spChg>
      </pc:sldChg>
      <pc:sldChg chg="addSp add">
        <pc:chgData name="Vincent Davy Zoonekynd" userId="9b657ceb-2c2e-465a-9d3d-eec3e4197458" providerId="ADAL" clId="{22ED2328-8812-432B-A067-EA4AF6BEF918}" dt="2024-02-28T12:02:57.188" v="2029"/>
        <pc:sldMkLst>
          <pc:docMk/>
          <pc:sldMk cId="1922317808" sldId="5828"/>
        </pc:sldMkLst>
        <pc:picChg chg="add">
          <ac:chgData name="Vincent Davy Zoonekynd" userId="9b657ceb-2c2e-465a-9d3d-eec3e4197458" providerId="ADAL" clId="{22ED2328-8812-432B-A067-EA4AF6BEF918}" dt="2024-02-28T12:02:57.188" v="2029"/>
          <ac:picMkLst>
            <pc:docMk/>
            <pc:sldMk cId="1922317808" sldId="5828"/>
            <ac:picMk id="28674" creationId="{3B043AE6-F49D-7479-518E-502866631C77}"/>
          </ac:picMkLst>
        </pc:picChg>
      </pc:sldChg>
      <pc:sldChg chg="addSp add">
        <pc:chgData name="Vincent Davy Zoonekynd" userId="9b657ceb-2c2e-465a-9d3d-eec3e4197458" providerId="ADAL" clId="{22ED2328-8812-432B-A067-EA4AF6BEF918}" dt="2024-02-28T12:03:04.734" v="2030"/>
        <pc:sldMkLst>
          <pc:docMk/>
          <pc:sldMk cId="3176819510" sldId="5829"/>
        </pc:sldMkLst>
        <pc:picChg chg="add">
          <ac:chgData name="Vincent Davy Zoonekynd" userId="9b657ceb-2c2e-465a-9d3d-eec3e4197458" providerId="ADAL" clId="{22ED2328-8812-432B-A067-EA4AF6BEF918}" dt="2024-02-28T12:03:04.734" v="2030"/>
          <ac:picMkLst>
            <pc:docMk/>
            <pc:sldMk cId="3176819510" sldId="5829"/>
            <ac:picMk id="27650" creationId="{F02D60BA-1D26-34E8-0227-684A93657254}"/>
          </ac:picMkLst>
        </pc:picChg>
      </pc:sldChg>
      <pc:sldChg chg="addSp add">
        <pc:chgData name="Vincent Davy Zoonekynd" userId="9b657ceb-2c2e-465a-9d3d-eec3e4197458" providerId="ADAL" clId="{22ED2328-8812-432B-A067-EA4AF6BEF918}" dt="2024-02-28T12:03:11.326" v="2031"/>
        <pc:sldMkLst>
          <pc:docMk/>
          <pc:sldMk cId="4139983422" sldId="5830"/>
        </pc:sldMkLst>
        <pc:picChg chg="add">
          <ac:chgData name="Vincent Davy Zoonekynd" userId="9b657ceb-2c2e-465a-9d3d-eec3e4197458" providerId="ADAL" clId="{22ED2328-8812-432B-A067-EA4AF6BEF918}" dt="2024-02-28T12:03:11.326" v="2031"/>
          <ac:picMkLst>
            <pc:docMk/>
            <pc:sldMk cId="4139983422" sldId="5830"/>
            <ac:picMk id="26626" creationId="{AF68F840-B8CD-600D-88FB-EBAC897A143C}"/>
          </ac:picMkLst>
        </pc:picChg>
      </pc:sldChg>
      <pc:sldChg chg="addSp add ord">
        <pc:chgData name="Vincent Davy Zoonekynd" userId="9b657ceb-2c2e-465a-9d3d-eec3e4197458" providerId="ADAL" clId="{22ED2328-8812-432B-A067-EA4AF6BEF918}" dt="2024-03-04T11:43:45.706" v="3375"/>
        <pc:sldMkLst>
          <pc:docMk/>
          <pc:sldMk cId="4098337281" sldId="5831"/>
        </pc:sldMkLst>
        <pc:picChg chg="add">
          <ac:chgData name="Vincent Davy Zoonekynd" userId="9b657ceb-2c2e-465a-9d3d-eec3e4197458" providerId="ADAL" clId="{22ED2328-8812-432B-A067-EA4AF6BEF918}" dt="2024-02-28T12:05:49.885" v="2032"/>
          <ac:picMkLst>
            <pc:docMk/>
            <pc:sldMk cId="4098337281" sldId="5831"/>
            <ac:picMk id="25602" creationId="{726F1CE9-7EA5-3F04-96E2-CC3EC038F361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04T12:00:55.144" v="3473" actId="255"/>
        <pc:sldMkLst>
          <pc:docMk/>
          <pc:sldMk cId="2253361988" sldId="5832"/>
        </pc:sldMkLst>
        <pc:spChg chg="add mod">
          <ac:chgData name="Vincent Davy Zoonekynd" userId="9b657ceb-2c2e-465a-9d3d-eec3e4197458" providerId="ADAL" clId="{22ED2328-8812-432B-A067-EA4AF6BEF918}" dt="2024-03-04T12:00:55.144" v="3473" actId="255"/>
          <ac:spMkLst>
            <pc:docMk/>
            <pc:sldMk cId="2253361988" sldId="5832"/>
            <ac:spMk id="2" creationId="{89044DA5-3014-FEA2-FDD1-75DA4747E3BF}"/>
          </ac:spMkLst>
        </pc:spChg>
        <pc:picChg chg="add mod">
          <ac:chgData name="Vincent Davy Zoonekynd" userId="9b657ceb-2c2e-465a-9d3d-eec3e4197458" providerId="ADAL" clId="{22ED2328-8812-432B-A067-EA4AF6BEF918}" dt="2024-03-04T11:57:52.256" v="3467" actId="1076"/>
          <ac:picMkLst>
            <pc:docMk/>
            <pc:sldMk cId="2253361988" sldId="5832"/>
            <ac:picMk id="24578" creationId="{0B955104-4FC2-EC58-F774-286F6A1F5AF7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5T13:31:31.512" v="12234" actId="1076"/>
        <pc:sldMkLst>
          <pc:docMk/>
          <pc:sldMk cId="3395675455" sldId="5833"/>
        </pc:sldMkLst>
        <pc:spChg chg="add mod">
          <ac:chgData name="Vincent Davy Zoonekynd" userId="9b657ceb-2c2e-465a-9d3d-eec3e4197458" providerId="ADAL" clId="{22ED2328-8812-432B-A067-EA4AF6BEF918}" dt="2024-03-04T13:55:32.124" v="4157" actId="6549"/>
          <ac:spMkLst>
            <pc:docMk/>
            <pc:sldMk cId="3395675455" sldId="5833"/>
            <ac:spMk id="2" creationId="{A565BF34-2000-0314-5F4D-BB2D84A6932A}"/>
          </ac:spMkLst>
        </pc:spChg>
        <pc:picChg chg="add del">
          <ac:chgData name="Vincent Davy Zoonekynd" userId="9b657ceb-2c2e-465a-9d3d-eec3e4197458" providerId="ADAL" clId="{22ED2328-8812-432B-A067-EA4AF6BEF918}" dt="2024-03-04T12:44:40.618" v="3856" actId="478"/>
          <ac:picMkLst>
            <pc:docMk/>
            <pc:sldMk cId="3395675455" sldId="5833"/>
            <ac:picMk id="23554" creationId="{A65ADA0F-7B6D-E3B0-02E3-416F2EE203A0}"/>
          </ac:picMkLst>
        </pc:picChg>
        <pc:picChg chg="add del mod">
          <ac:chgData name="Vincent Davy Zoonekynd" userId="9b657ceb-2c2e-465a-9d3d-eec3e4197458" providerId="ADAL" clId="{22ED2328-8812-432B-A067-EA4AF6BEF918}" dt="2024-03-04T13:17:45.750" v="4020" actId="478"/>
          <ac:picMkLst>
            <pc:docMk/>
            <pc:sldMk cId="3395675455" sldId="5833"/>
            <ac:picMk id="23556" creationId="{6E208612-9516-0F60-FAF6-050EA4B816CB}"/>
          </ac:picMkLst>
        </pc:picChg>
        <pc:picChg chg="add mod">
          <ac:chgData name="Vincent Davy Zoonekynd" userId="9b657ceb-2c2e-465a-9d3d-eec3e4197458" providerId="ADAL" clId="{22ED2328-8812-432B-A067-EA4AF6BEF918}" dt="2024-03-04T13:18:32.119" v="4023" actId="167"/>
          <ac:picMkLst>
            <pc:docMk/>
            <pc:sldMk cId="3395675455" sldId="5833"/>
            <ac:picMk id="23558" creationId="{1255A37E-19E9-0B9A-608D-E4E50E6E4D03}"/>
          </ac:picMkLst>
        </pc:picChg>
        <pc:cxnChg chg="add mod">
          <ac:chgData name="Vincent Davy Zoonekynd" userId="9b657ceb-2c2e-465a-9d3d-eec3e4197458" providerId="ADAL" clId="{22ED2328-8812-432B-A067-EA4AF6BEF918}" dt="2024-03-15T13:29:28.634" v="12208" actId="692"/>
          <ac:cxnSpMkLst>
            <pc:docMk/>
            <pc:sldMk cId="3395675455" sldId="5833"/>
            <ac:cxnSpMk id="4" creationId="{B5FB3EE8-F772-690F-D771-DFC6817FCF3B}"/>
          </ac:cxnSpMkLst>
        </pc:cxnChg>
        <pc:cxnChg chg="add mod">
          <ac:chgData name="Vincent Davy Zoonekynd" userId="9b657ceb-2c2e-465a-9d3d-eec3e4197458" providerId="ADAL" clId="{22ED2328-8812-432B-A067-EA4AF6BEF918}" dt="2024-03-15T13:29:49.260" v="12210" actId="1076"/>
          <ac:cxnSpMkLst>
            <pc:docMk/>
            <pc:sldMk cId="3395675455" sldId="5833"/>
            <ac:cxnSpMk id="5" creationId="{44E9E88A-DB43-0DA3-F8A1-E8C5BCFC4E33}"/>
          </ac:cxnSpMkLst>
        </pc:cxnChg>
        <pc:cxnChg chg="add mod">
          <ac:chgData name="Vincent Davy Zoonekynd" userId="9b657ceb-2c2e-465a-9d3d-eec3e4197458" providerId="ADAL" clId="{22ED2328-8812-432B-A067-EA4AF6BEF918}" dt="2024-03-15T13:30:56.430" v="12226" actId="14100"/>
          <ac:cxnSpMkLst>
            <pc:docMk/>
            <pc:sldMk cId="3395675455" sldId="5833"/>
            <ac:cxnSpMk id="6" creationId="{E4780D41-9C5B-91C0-AB7F-B233FE9DD1A8}"/>
          </ac:cxnSpMkLst>
        </pc:cxnChg>
        <pc:cxnChg chg="add mod">
          <ac:chgData name="Vincent Davy Zoonekynd" userId="9b657ceb-2c2e-465a-9d3d-eec3e4197458" providerId="ADAL" clId="{22ED2328-8812-432B-A067-EA4AF6BEF918}" dt="2024-03-15T13:30:21.529" v="12218" actId="1076"/>
          <ac:cxnSpMkLst>
            <pc:docMk/>
            <pc:sldMk cId="3395675455" sldId="5833"/>
            <ac:cxnSpMk id="8" creationId="{B7D0A581-5263-F5D3-CCF7-9F8DCA91B2AD}"/>
          </ac:cxnSpMkLst>
        </pc:cxnChg>
        <pc:cxnChg chg="add mod">
          <ac:chgData name="Vincent Davy Zoonekynd" userId="9b657ceb-2c2e-465a-9d3d-eec3e4197458" providerId="ADAL" clId="{22ED2328-8812-432B-A067-EA4AF6BEF918}" dt="2024-03-15T13:31:08.404" v="12228" actId="14100"/>
          <ac:cxnSpMkLst>
            <pc:docMk/>
            <pc:sldMk cId="3395675455" sldId="5833"/>
            <ac:cxnSpMk id="10" creationId="{62396426-020A-935A-2933-CF2B249671C3}"/>
          </ac:cxnSpMkLst>
        </pc:cxnChg>
        <pc:cxnChg chg="add mod">
          <ac:chgData name="Vincent Davy Zoonekynd" userId="9b657ceb-2c2e-465a-9d3d-eec3e4197458" providerId="ADAL" clId="{22ED2328-8812-432B-A067-EA4AF6BEF918}" dt="2024-03-15T13:31:31.512" v="12234" actId="1076"/>
          <ac:cxnSpMkLst>
            <pc:docMk/>
            <pc:sldMk cId="3395675455" sldId="5833"/>
            <ac:cxnSpMk id="19" creationId="{A2E140EB-F372-C57F-F4D4-5CB2217FE66A}"/>
          </ac:cxnSpMkLst>
        </pc:cxnChg>
      </pc:sldChg>
      <pc:sldChg chg="addSp delSp modSp add mod">
        <pc:chgData name="Vincent Davy Zoonekynd" userId="9b657ceb-2c2e-465a-9d3d-eec3e4197458" providerId="ADAL" clId="{22ED2328-8812-432B-A067-EA4AF6BEF918}" dt="2024-03-15T13:27:09.837" v="12176" actId="167"/>
        <pc:sldMkLst>
          <pc:docMk/>
          <pc:sldMk cId="3393318643" sldId="5834"/>
        </pc:sldMkLst>
        <pc:spChg chg="add del mod">
          <ac:chgData name="Vincent Davy Zoonekynd" userId="9b657ceb-2c2e-465a-9d3d-eec3e4197458" providerId="ADAL" clId="{22ED2328-8812-432B-A067-EA4AF6BEF918}" dt="2024-03-04T12:48:07.765" v="3904" actId="478"/>
          <ac:spMkLst>
            <pc:docMk/>
            <pc:sldMk cId="3393318643" sldId="5834"/>
            <ac:spMk id="2" creationId="{C85914CF-0714-B7FE-5BFF-E46711ACF9E2}"/>
          </ac:spMkLst>
        </pc:spChg>
        <pc:spChg chg="add mod">
          <ac:chgData name="Vincent Davy Zoonekynd" userId="9b657ceb-2c2e-465a-9d3d-eec3e4197458" providerId="ADAL" clId="{22ED2328-8812-432B-A067-EA4AF6BEF918}" dt="2024-03-04T13:55:27.036" v="4156" actId="6549"/>
          <ac:spMkLst>
            <pc:docMk/>
            <pc:sldMk cId="3393318643" sldId="5834"/>
            <ac:spMk id="3" creationId="{7FAEA9B8-5393-E798-24FD-C3A2A92C893A}"/>
          </ac:spMkLst>
        </pc:spChg>
        <pc:picChg chg="add del mod">
          <ac:chgData name="Vincent Davy Zoonekynd" userId="9b657ceb-2c2e-465a-9d3d-eec3e4197458" providerId="ADAL" clId="{22ED2328-8812-432B-A067-EA4AF6BEF918}" dt="2024-03-15T13:26:54.175" v="12172" actId="478"/>
          <ac:picMkLst>
            <pc:docMk/>
            <pc:sldMk cId="3393318643" sldId="5834"/>
            <ac:picMk id="22530" creationId="{85375294-6432-F503-7780-B8A364E49981}"/>
          </ac:picMkLst>
        </pc:picChg>
        <pc:picChg chg="add mod">
          <ac:chgData name="Vincent Davy Zoonekynd" userId="9b657ceb-2c2e-465a-9d3d-eec3e4197458" providerId="ADAL" clId="{22ED2328-8812-432B-A067-EA4AF6BEF918}" dt="2024-03-15T13:27:09.837" v="12176" actId="167"/>
          <ac:picMkLst>
            <pc:docMk/>
            <pc:sldMk cId="3393318643" sldId="5834"/>
            <ac:picMk id="22532" creationId="{0DDD3196-4E71-5434-5510-9BCE31E2627A}"/>
          </ac:picMkLst>
        </pc:picChg>
      </pc:sldChg>
      <pc:sldChg chg="addSp delSp modSp add del ord">
        <pc:chgData name="Vincent Davy Zoonekynd" userId="9b657ceb-2c2e-465a-9d3d-eec3e4197458" providerId="ADAL" clId="{22ED2328-8812-432B-A067-EA4AF6BEF918}" dt="2024-03-04T13:23:26.977" v="4042" actId="47"/>
        <pc:sldMkLst>
          <pc:docMk/>
          <pc:sldMk cId="596201265" sldId="5835"/>
        </pc:sldMkLst>
        <pc:picChg chg="add del mod">
          <ac:chgData name="Vincent Davy Zoonekynd" userId="9b657ceb-2c2e-465a-9d3d-eec3e4197458" providerId="ADAL" clId="{22ED2328-8812-432B-A067-EA4AF6BEF918}" dt="2024-03-04T13:21:46.330" v="4029" actId="478"/>
          <ac:picMkLst>
            <pc:docMk/>
            <pc:sldMk cId="596201265" sldId="5835"/>
            <ac:picMk id="21506" creationId="{A4969D6F-E85B-EB3B-C023-FCC458DD3CEA}"/>
          </ac:picMkLst>
        </pc:picChg>
        <pc:picChg chg="add del">
          <ac:chgData name="Vincent Davy Zoonekynd" userId="9b657ceb-2c2e-465a-9d3d-eec3e4197458" providerId="ADAL" clId="{22ED2328-8812-432B-A067-EA4AF6BEF918}" dt="2024-03-04T13:22:23.849" v="4034" actId="478"/>
          <ac:picMkLst>
            <pc:docMk/>
            <pc:sldMk cId="596201265" sldId="5835"/>
            <ac:picMk id="21508" creationId="{32BA5877-6480-9A9D-7F9E-2E5063D5123B}"/>
          </ac:picMkLst>
        </pc:picChg>
        <pc:picChg chg="add del">
          <ac:chgData name="Vincent Davy Zoonekynd" userId="9b657ceb-2c2e-465a-9d3d-eec3e4197458" providerId="ADAL" clId="{22ED2328-8812-432B-A067-EA4AF6BEF918}" dt="2024-03-04T13:22:59.299" v="4038" actId="478"/>
          <ac:picMkLst>
            <pc:docMk/>
            <pc:sldMk cId="596201265" sldId="5835"/>
            <ac:picMk id="21510" creationId="{6F8E18C0-7EE6-1DED-3E34-0E7BBB21AA9B}"/>
          </ac:picMkLst>
        </pc:picChg>
        <pc:picChg chg="add">
          <ac:chgData name="Vincent Davy Zoonekynd" userId="9b657ceb-2c2e-465a-9d3d-eec3e4197458" providerId="ADAL" clId="{22ED2328-8812-432B-A067-EA4AF6BEF918}" dt="2024-03-04T13:23:04.663" v="4039"/>
          <ac:picMkLst>
            <pc:docMk/>
            <pc:sldMk cId="596201265" sldId="5835"/>
            <ac:picMk id="21512" creationId="{EFC525C2-2C0E-9D29-42D9-F547327A76A4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3-14T15:08:36.095" v="10712"/>
        <pc:sldMkLst>
          <pc:docMk/>
          <pc:sldMk cId="3854653829" sldId="5836"/>
        </pc:sldMkLst>
        <pc:spChg chg="add mod">
          <ac:chgData name="Vincent Davy Zoonekynd" userId="9b657ceb-2c2e-465a-9d3d-eec3e4197458" providerId="ADAL" clId="{22ED2328-8812-432B-A067-EA4AF6BEF918}" dt="2024-03-04T13:56:23.112" v="4181" actId="20577"/>
          <ac:spMkLst>
            <pc:docMk/>
            <pc:sldMk cId="3854653829" sldId="5836"/>
            <ac:spMk id="2" creationId="{7768DE60-C918-29E2-5C78-8C9EE5D8431B}"/>
          </ac:spMkLst>
        </pc:spChg>
        <pc:picChg chg="add mod">
          <ac:chgData name="Vincent Davy Zoonekynd" userId="9b657ceb-2c2e-465a-9d3d-eec3e4197458" providerId="ADAL" clId="{22ED2328-8812-432B-A067-EA4AF6BEF918}" dt="2024-03-04T13:55:13.240" v="4155" actId="1076"/>
          <ac:picMkLst>
            <pc:docMk/>
            <pc:sldMk cId="3854653829" sldId="5836"/>
            <ac:picMk id="20482" creationId="{CB244AFB-EA75-F900-0AB5-056A5FC06B7D}"/>
          </ac:picMkLst>
        </pc:picChg>
      </pc:sldChg>
      <pc:sldChg chg="add del">
        <pc:chgData name="Vincent Davy Zoonekynd" userId="9b657ceb-2c2e-465a-9d3d-eec3e4197458" providerId="ADAL" clId="{22ED2328-8812-432B-A067-EA4AF6BEF918}" dt="2024-02-29T06:24:16.386" v="2464" actId="47"/>
        <pc:sldMkLst>
          <pc:docMk/>
          <pc:sldMk cId="1349615763" sldId="5837"/>
        </pc:sldMkLst>
      </pc:sldChg>
      <pc:sldChg chg="modSp add mod">
        <pc:chgData name="Vincent Davy Zoonekynd" userId="9b657ceb-2c2e-465a-9d3d-eec3e4197458" providerId="ADAL" clId="{22ED2328-8812-432B-A067-EA4AF6BEF918}" dt="2024-02-29T06:37:06.686" v="2511" actId="20577"/>
        <pc:sldMkLst>
          <pc:docMk/>
          <pc:sldMk cId="2159411104" sldId="5838"/>
        </pc:sldMkLst>
        <pc:spChg chg="mod">
          <ac:chgData name="Vincent Davy Zoonekynd" userId="9b657ceb-2c2e-465a-9d3d-eec3e4197458" providerId="ADAL" clId="{22ED2328-8812-432B-A067-EA4AF6BEF918}" dt="2024-02-29T06:35:19.709" v="2474" actId="6549"/>
          <ac:spMkLst>
            <pc:docMk/>
            <pc:sldMk cId="2159411104" sldId="5838"/>
            <ac:spMk id="3" creationId="{A1BCC6D2-41BD-727F-3774-CE80F588749B}"/>
          </ac:spMkLst>
        </pc:spChg>
        <pc:spChg chg="mod">
          <ac:chgData name="Vincent Davy Zoonekynd" userId="9b657ceb-2c2e-465a-9d3d-eec3e4197458" providerId="ADAL" clId="{22ED2328-8812-432B-A067-EA4AF6BEF918}" dt="2024-02-29T06:37:06.686" v="2511" actId="20577"/>
          <ac:spMkLst>
            <pc:docMk/>
            <pc:sldMk cId="2159411104" sldId="5838"/>
            <ac:spMk id="5" creationId="{E938FAFD-17B1-C257-1A62-600A6E0FF6C4}"/>
          </ac:spMkLst>
        </pc:spChg>
      </pc:sldChg>
      <pc:sldChg chg="add">
        <pc:chgData name="Vincent Davy Zoonekynd" userId="9b657ceb-2c2e-465a-9d3d-eec3e4197458" providerId="ADAL" clId="{22ED2328-8812-432B-A067-EA4AF6BEF918}" dt="2024-02-29T06:50:48.425" v="2512" actId="2890"/>
        <pc:sldMkLst>
          <pc:docMk/>
          <pc:sldMk cId="3332355857" sldId="5839"/>
        </pc:sldMkLst>
      </pc:sldChg>
      <pc:sldChg chg="modSp new mod">
        <pc:chgData name="Vincent Davy Zoonekynd" userId="9b657ceb-2c2e-465a-9d3d-eec3e4197458" providerId="ADAL" clId="{22ED2328-8812-432B-A067-EA4AF6BEF918}" dt="2024-02-29T06:54:55.716" v="2736" actId="113"/>
        <pc:sldMkLst>
          <pc:docMk/>
          <pc:sldMk cId="1100235326" sldId="5840"/>
        </pc:sldMkLst>
        <pc:spChg chg="mod">
          <ac:chgData name="Vincent Davy Zoonekynd" userId="9b657ceb-2c2e-465a-9d3d-eec3e4197458" providerId="ADAL" clId="{22ED2328-8812-432B-A067-EA4AF6BEF918}" dt="2024-02-29T06:54:32.426" v="2733" actId="20577"/>
          <ac:spMkLst>
            <pc:docMk/>
            <pc:sldMk cId="1100235326" sldId="5840"/>
            <ac:spMk id="2" creationId="{91C62464-77F9-AD93-14FA-4D618DE17E52}"/>
          </ac:spMkLst>
        </pc:spChg>
        <pc:spChg chg="mod">
          <ac:chgData name="Vincent Davy Zoonekynd" userId="9b657ceb-2c2e-465a-9d3d-eec3e4197458" providerId="ADAL" clId="{22ED2328-8812-432B-A067-EA4AF6BEF918}" dt="2024-02-29T06:54:55.716" v="2736" actId="113"/>
          <ac:spMkLst>
            <pc:docMk/>
            <pc:sldMk cId="1100235326" sldId="5840"/>
            <ac:spMk id="3" creationId="{65DB1150-7E3F-8DFF-A5F6-D34229E14B88}"/>
          </ac:spMkLst>
        </pc:spChg>
      </pc:sldChg>
      <pc:sldChg chg="modSp new del mod">
        <pc:chgData name="Vincent Davy Zoonekynd" userId="9b657ceb-2c2e-465a-9d3d-eec3e4197458" providerId="ADAL" clId="{22ED2328-8812-432B-A067-EA4AF6BEF918}" dt="2024-03-15T11:24:36.371" v="11827" actId="47"/>
        <pc:sldMkLst>
          <pc:docMk/>
          <pc:sldMk cId="2550460986" sldId="5841"/>
        </pc:sldMkLst>
        <pc:spChg chg="mod">
          <ac:chgData name="Vincent Davy Zoonekynd" userId="9b657ceb-2c2e-465a-9d3d-eec3e4197458" providerId="ADAL" clId="{22ED2328-8812-432B-A067-EA4AF6BEF918}" dt="2024-02-29T14:48:46.563" v="2777" actId="20577"/>
          <ac:spMkLst>
            <pc:docMk/>
            <pc:sldMk cId="2550460986" sldId="5841"/>
            <ac:spMk id="2" creationId="{B8073838-A567-A422-2715-5901349F8270}"/>
          </ac:spMkLst>
        </pc:spChg>
        <pc:spChg chg="mod">
          <ac:chgData name="Vincent Davy Zoonekynd" userId="9b657ceb-2c2e-465a-9d3d-eec3e4197458" providerId="ADAL" clId="{22ED2328-8812-432B-A067-EA4AF6BEF918}" dt="2024-02-29T14:57:22.950" v="2851" actId="20577"/>
          <ac:spMkLst>
            <pc:docMk/>
            <pc:sldMk cId="2550460986" sldId="5841"/>
            <ac:spMk id="3" creationId="{39CCF920-281C-7228-2491-D86AAC2EAF66}"/>
          </ac:spMkLst>
        </pc:spChg>
      </pc:sldChg>
      <pc:sldChg chg="addSp delSp modSp add mod ord">
        <pc:chgData name="Vincent Davy Zoonekynd" userId="9b657ceb-2c2e-465a-9d3d-eec3e4197458" providerId="ADAL" clId="{22ED2328-8812-432B-A067-EA4AF6BEF918}" dt="2024-04-30T14:03:05.947" v="13151"/>
        <pc:sldMkLst>
          <pc:docMk/>
          <pc:sldMk cId="4154182020" sldId="5842"/>
        </pc:sldMkLst>
        <pc:spChg chg="add mod">
          <ac:chgData name="Vincent Davy Zoonekynd" userId="9b657ceb-2c2e-465a-9d3d-eec3e4197458" providerId="ADAL" clId="{22ED2328-8812-432B-A067-EA4AF6BEF918}" dt="2024-03-04T11:05:20.574" v="2861"/>
          <ac:spMkLst>
            <pc:docMk/>
            <pc:sldMk cId="4154182020" sldId="5842"/>
            <ac:spMk id="2" creationId="{26C9C001-BFA6-E658-784B-3A53D12E0C5C}"/>
          </ac:spMkLst>
        </pc:spChg>
        <pc:spChg chg="add mod">
          <ac:chgData name="Vincent Davy Zoonekynd" userId="9b657ceb-2c2e-465a-9d3d-eec3e4197458" providerId="ADAL" clId="{22ED2328-8812-432B-A067-EA4AF6BEF918}" dt="2024-03-04T11:05:43.960" v="2870"/>
          <ac:spMkLst>
            <pc:docMk/>
            <pc:sldMk cId="4154182020" sldId="5842"/>
            <ac:spMk id="3" creationId="{40CADECE-8BD3-8B29-D5A7-59282A08779B}"/>
          </ac:spMkLst>
        </pc:spChg>
        <pc:spChg chg="add mod">
          <ac:chgData name="Vincent Davy Zoonekynd" userId="9b657ceb-2c2e-465a-9d3d-eec3e4197458" providerId="ADAL" clId="{22ED2328-8812-432B-A067-EA4AF6BEF918}" dt="2024-03-04T11:11:08.801" v="2959" actId="20577"/>
          <ac:spMkLst>
            <pc:docMk/>
            <pc:sldMk cId="4154182020" sldId="5842"/>
            <ac:spMk id="4" creationId="{0198E268-E7B5-932D-3C5B-BB664272D1AF}"/>
          </ac:spMkLst>
        </pc:spChg>
        <pc:spChg chg="add del">
          <ac:chgData name="Vincent Davy Zoonekynd" userId="9b657ceb-2c2e-465a-9d3d-eec3e4197458" providerId="ADAL" clId="{22ED2328-8812-432B-A067-EA4AF6BEF918}" dt="2024-03-04T11:06:47.488" v="2879" actId="22"/>
          <ac:spMkLst>
            <pc:docMk/>
            <pc:sldMk cId="4154182020" sldId="5842"/>
            <ac:spMk id="6" creationId="{43EDCBD9-2C35-1BBC-8491-473019350F9E}"/>
          </ac:spMkLst>
        </pc:spChg>
        <pc:picChg chg="mod">
          <ac:chgData name="Vincent Davy Zoonekynd" userId="9b657ceb-2c2e-465a-9d3d-eec3e4197458" providerId="ADAL" clId="{22ED2328-8812-432B-A067-EA4AF6BEF918}" dt="2024-03-04T11:05:31.098" v="2864" actId="1076"/>
          <ac:picMkLst>
            <pc:docMk/>
            <pc:sldMk cId="4154182020" sldId="5842"/>
            <ac:picMk id="14338" creationId="{E5945FB9-2099-3DC8-8E6B-E661AFDE8FAB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4-30T14:03:05.947" v="13151"/>
        <pc:sldMkLst>
          <pc:docMk/>
          <pc:sldMk cId="247215441" sldId="5843"/>
        </pc:sldMkLst>
        <pc:spChg chg="add mod">
          <ac:chgData name="Vincent Davy Zoonekynd" userId="9b657ceb-2c2e-465a-9d3d-eec3e4197458" providerId="ADAL" clId="{22ED2328-8812-432B-A067-EA4AF6BEF918}" dt="2024-03-04T11:14:20.566" v="3002" actId="6549"/>
          <ac:spMkLst>
            <pc:docMk/>
            <pc:sldMk cId="247215441" sldId="5843"/>
            <ac:spMk id="2" creationId="{42FA74F4-C820-63AC-D290-61324C113C7F}"/>
          </ac:spMkLst>
        </pc:spChg>
        <pc:picChg chg="mod">
          <ac:chgData name="Vincent Davy Zoonekynd" userId="9b657ceb-2c2e-465a-9d3d-eec3e4197458" providerId="ADAL" clId="{22ED2328-8812-432B-A067-EA4AF6BEF918}" dt="2024-03-04T11:07:11.896" v="2885" actId="1076"/>
          <ac:picMkLst>
            <pc:docMk/>
            <pc:sldMk cId="247215441" sldId="5843"/>
            <ac:picMk id="19460" creationId="{7149C956-737C-3E25-43DB-BF950985D436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4-30T14:03:05.947" v="13151"/>
        <pc:sldMkLst>
          <pc:docMk/>
          <pc:sldMk cId="3045922656" sldId="5844"/>
        </pc:sldMkLst>
        <pc:spChg chg="add mod">
          <ac:chgData name="Vincent Davy Zoonekynd" userId="9b657ceb-2c2e-465a-9d3d-eec3e4197458" providerId="ADAL" clId="{22ED2328-8812-432B-A067-EA4AF6BEF918}" dt="2024-03-04T11:18:28.085" v="3042" actId="20577"/>
          <ac:spMkLst>
            <pc:docMk/>
            <pc:sldMk cId="3045922656" sldId="5844"/>
            <ac:spMk id="2" creationId="{D9791323-83C3-82FB-3E68-3E0721760856}"/>
          </ac:spMkLst>
        </pc:spChg>
        <pc:picChg chg="mod">
          <ac:chgData name="Vincent Davy Zoonekynd" userId="9b657ceb-2c2e-465a-9d3d-eec3e4197458" providerId="ADAL" clId="{22ED2328-8812-432B-A067-EA4AF6BEF918}" dt="2024-03-04T11:07:22.252" v="2886" actId="1076"/>
          <ac:picMkLst>
            <pc:docMk/>
            <pc:sldMk cId="3045922656" sldId="5844"/>
            <ac:picMk id="18434" creationId="{453AA340-C006-AC35-89EF-342C6C2F050C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4-30T14:03:05.947" v="13151"/>
        <pc:sldMkLst>
          <pc:docMk/>
          <pc:sldMk cId="4260409477" sldId="5845"/>
        </pc:sldMkLst>
        <pc:spChg chg="add mod">
          <ac:chgData name="Vincent Davy Zoonekynd" userId="9b657ceb-2c2e-465a-9d3d-eec3e4197458" providerId="ADAL" clId="{22ED2328-8812-432B-A067-EA4AF6BEF918}" dt="2024-03-04T11:11:19.595" v="2960" actId="255"/>
          <ac:spMkLst>
            <pc:docMk/>
            <pc:sldMk cId="4260409477" sldId="5845"/>
            <ac:spMk id="2" creationId="{E4FA7A47-4811-91AB-AA05-09B641DFFCA4}"/>
          </ac:spMkLst>
        </pc:spChg>
        <pc:picChg chg="mod">
          <ac:chgData name="Vincent Davy Zoonekynd" userId="9b657ceb-2c2e-465a-9d3d-eec3e4197458" providerId="ADAL" clId="{22ED2328-8812-432B-A067-EA4AF6BEF918}" dt="2024-03-04T11:07:30.487" v="2888" actId="1076"/>
          <ac:picMkLst>
            <pc:docMk/>
            <pc:sldMk cId="4260409477" sldId="5845"/>
            <ac:picMk id="13314" creationId="{6C37329C-C610-BF0F-5017-7810FC34045E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4-30T14:03:05.947" v="13151"/>
        <pc:sldMkLst>
          <pc:docMk/>
          <pc:sldMk cId="2384862268" sldId="5846"/>
        </pc:sldMkLst>
        <pc:spChg chg="add mod">
          <ac:chgData name="Vincent Davy Zoonekynd" userId="9b657ceb-2c2e-465a-9d3d-eec3e4197458" providerId="ADAL" clId="{22ED2328-8812-432B-A067-EA4AF6BEF918}" dt="2024-03-04T11:19:01.460" v="3045" actId="255"/>
          <ac:spMkLst>
            <pc:docMk/>
            <pc:sldMk cId="2384862268" sldId="5846"/>
            <ac:spMk id="2" creationId="{D95B44C2-EE38-34A3-FA49-2C45740536E5}"/>
          </ac:spMkLst>
        </pc:spChg>
        <pc:picChg chg="mod">
          <ac:chgData name="Vincent Davy Zoonekynd" userId="9b657ceb-2c2e-465a-9d3d-eec3e4197458" providerId="ADAL" clId="{22ED2328-8812-432B-A067-EA4AF6BEF918}" dt="2024-03-04T11:07:41.078" v="2891" actId="1076"/>
          <ac:picMkLst>
            <pc:docMk/>
            <pc:sldMk cId="2384862268" sldId="5846"/>
            <ac:picMk id="12290" creationId="{3B29F014-1274-E050-DF6C-B7D745D1E6C2}"/>
          </ac:picMkLst>
        </pc:picChg>
      </pc:sldChg>
      <pc:sldChg chg="addSp modSp add del mod ord">
        <pc:chgData name="Vincent Davy Zoonekynd" userId="9b657ceb-2c2e-465a-9d3d-eec3e4197458" providerId="ADAL" clId="{22ED2328-8812-432B-A067-EA4AF6BEF918}" dt="2024-04-30T14:28:04.633" v="13178" actId="47"/>
        <pc:sldMkLst>
          <pc:docMk/>
          <pc:sldMk cId="3115723799" sldId="5847"/>
        </pc:sldMkLst>
        <pc:spChg chg="add mod">
          <ac:chgData name="Vincent Davy Zoonekynd" userId="9b657ceb-2c2e-465a-9d3d-eec3e4197458" providerId="ADAL" clId="{22ED2328-8812-432B-A067-EA4AF6BEF918}" dt="2024-03-04T11:19:38.497" v="3055" actId="20577"/>
          <ac:spMkLst>
            <pc:docMk/>
            <pc:sldMk cId="3115723799" sldId="5847"/>
            <ac:spMk id="2" creationId="{9A940A6B-41E6-D7B5-5BAA-A08E9C135CC1}"/>
          </ac:spMkLst>
        </pc:spChg>
        <pc:picChg chg="mod">
          <ac:chgData name="Vincent Davy Zoonekynd" userId="9b657ceb-2c2e-465a-9d3d-eec3e4197458" providerId="ADAL" clId="{22ED2328-8812-432B-A067-EA4AF6BEF918}" dt="2024-03-04T11:07:50.116" v="2894" actId="1076"/>
          <ac:picMkLst>
            <pc:docMk/>
            <pc:sldMk cId="3115723799" sldId="5847"/>
            <ac:picMk id="15364" creationId="{8D5237C9-A3CB-73E1-4B94-8002660B5D8B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4-30T14:03:39.465" v="13154"/>
        <pc:sldMkLst>
          <pc:docMk/>
          <pc:sldMk cId="4025573126" sldId="5848"/>
        </pc:sldMkLst>
        <pc:spChg chg="add mod">
          <ac:chgData name="Vincent Davy Zoonekynd" userId="9b657ceb-2c2e-465a-9d3d-eec3e4197458" providerId="ADAL" clId="{22ED2328-8812-432B-A067-EA4AF6BEF918}" dt="2024-03-04T11:22:47.958" v="3106" actId="207"/>
          <ac:spMkLst>
            <pc:docMk/>
            <pc:sldMk cId="4025573126" sldId="5848"/>
            <ac:spMk id="2" creationId="{EC2C3FF1-C33B-6DDE-4CDE-D18D60BEDBA8}"/>
          </ac:spMkLst>
        </pc:spChg>
        <pc:picChg chg="mod">
          <ac:chgData name="Vincent Davy Zoonekynd" userId="9b657ceb-2c2e-465a-9d3d-eec3e4197458" providerId="ADAL" clId="{22ED2328-8812-432B-A067-EA4AF6BEF918}" dt="2024-03-04T11:07:58.634" v="2896" actId="1076"/>
          <ac:picMkLst>
            <pc:docMk/>
            <pc:sldMk cId="4025573126" sldId="5848"/>
            <ac:picMk id="11266" creationId="{D31C28CB-0723-FD9B-8650-790535AF5791}"/>
          </ac:picMkLst>
        </pc:picChg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209251834" sldId="5849"/>
        </pc:sldMkLst>
      </pc:sldChg>
      <pc:sldChg chg="addSp delSp modSp add del mod ord">
        <pc:chgData name="Vincent Davy Zoonekynd" userId="9b657ceb-2c2e-465a-9d3d-eec3e4197458" providerId="ADAL" clId="{22ED2328-8812-432B-A067-EA4AF6BEF918}" dt="2024-04-30T14:28:04.633" v="13178" actId="47"/>
        <pc:sldMkLst>
          <pc:docMk/>
          <pc:sldMk cId="4279717403" sldId="5849"/>
        </pc:sldMkLst>
        <pc:spChg chg="mod">
          <ac:chgData name="Vincent Davy Zoonekynd" userId="9b657ceb-2c2e-465a-9d3d-eec3e4197458" providerId="ADAL" clId="{22ED2328-8812-432B-A067-EA4AF6BEF918}" dt="2024-03-04T11:20:17.044" v="3065" actId="5793"/>
          <ac:spMkLst>
            <pc:docMk/>
            <pc:sldMk cId="4279717403" sldId="5849"/>
            <ac:spMk id="2" creationId="{9A940A6B-41E6-D7B5-5BAA-A08E9C135CC1}"/>
          </ac:spMkLst>
        </pc:spChg>
        <pc:picChg chg="del">
          <ac:chgData name="Vincent Davy Zoonekynd" userId="9b657ceb-2c2e-465a-9d3d-eec3e4197458" providerId="ADAL" clId="{22ED2328-8812-432B-A067-EA4AF6BEF918}" dt="2024-03-07T06:29:55.726" v="8372" actId="478"/>
          <ac:picMkLst>
            <pc:docMk/>
            <pc:sldMk cId="4279717403" sldId="5849"/>
            <ac:picMk id="15364" creationId="{8D5237C9-A3CB-73E1-4B94-8002660B5D8B}"/>
          </ac:picMkLst>
        </pc:picChg>
        <pc:picChg chg="add mod">
          <ac:chgData name="Vincent Davy Zoonekynd" userId="9b657ceb-2c2e-465a-9d3d-eec3e4197458" providerId="ADAL" clId="{22ED2328-8812-432B-A067-EA4AF6BEF918}" dt="2024-03-07T06:30:31.758" v="8377" actId="1076"/>
          <ac:picMkLst>
            <pc:docMk/>
            <pc:sldMk cId="4279717403" sldId="5849"/>
            <ac:picMk id="102402" creationId="{9411F26D-4C11-CE55-C689-3F23C6B20DC0}"/>
          </ac:picMkLst>
        </pc:picChg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2266288022" sldId="5850"/>
        </pc:sldMkLst>
      </pc:sldChg>
      <pc:sldChg chg="modSp add mod">
        <pc:chgData name="Vincent Davy Zoonekynd" userId="9b657ceb-2c2e-465a-9d3d-eec3e4197458" providerId="ADAL" clId="{22ED2328-8812-432B-A067-EA4AF6BEF918}" dt="2024-03-04T11:24:37.499" v="3111" actId="207"/>
        <pc:sldMkLst>
          <pc:docMk/>
          <pc:sldMk cId="2457713347" sldId="5850"/>
        </pc:sldMkLst>
        <pc:spChg chg="mod">
          <ac:chgData name="Vincent Davy Zoonekynd" userId="9b657ceb-2c2e-465a-9d3d-eec3e4197458" providerId="ADAL" clId="{22ED2328-8812-432B-A067-EA4AF6BEF918}" dt="2024-03-04T11:24:37.499" v="3111" actId="207"/>
          <ac:spMkLst>
            <pc:docMk/>
            <pc:sldMk cId="2457713347" sldId="5850"/>
            <ac:spMk id="3" creationId="{65DB1150-7E3F-8DFF-A5F6-D34229E14B88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4-23T13:02:48.155" v="12884"/>
        <pc:sldMkLst>
          <pc:docMk/>
          <pc:sldMk cId="156970237" sldId="5851"/>
        </pc:sldMkLst>
        <pc:spChg chg="mod">
          <ac:chgData name="Vincent Davy Zoonekynd" userId="9b657ceb-2c2e-465a-9d3d-eec3e4197458" providerId="ADAL" clId="{22ED2328-8812-432B-A067-EA4AF6BEF918}" dt="2024-03-04T11:32:13.121" v="3261" actId="20577"/>
          <ac:spMkLst>
            <pc:docMk/>
            <pc:sldMk cId="156970237" sldId="5851"/>
            <ac:spMk id="3" creationId="{FB45FD15-B62D-D9A6-7853-A99C3B0AC295}"/>
          </ac:spMkLst>
        </pc:spChg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3131153790" sldId="5851"/>
        </pc:sldMkLst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976572789" sldId="5852"/>
        </pc:sldMkLst>
      </pc:sldChg>
      <pc:sldChg chg="modSp add del mod">
        <pc:chgData name="Vincent Davy Zoonekynd" userId="9b657ceb-2c2e-465a-9d3d-eec3e4197458" providerId="ADAL" clId="{22ED2328-8812-432B-A067-EA4AF6BEF918}" dt="2024-03-22T06:51:08.017" v="12530" actId="47"/>
        <pc:sldMkLst>
          <pc:docMk/>
          <pc:sldMk cId="3233325973" sldId="5852"/>
        </pc:sldMkLst>
        <pc:spChg chg="mod">
          <ac:chgData name="Vincent Davy Zoonekynd" userId="9b657ceb-2c2e-465a-9d3d-eec3e4197458" providerId="ADAL" clId="{22ED2328-8812-432B-A067-EA4AF6BEF918}" dt="2024-03-04T12:32:36.893" v="3476" actId="20577"/>
          <ac:spMkLst>
            <pc:docMk/>
            <pc:sldMk cId="3233325973" sldId="5852"/>
            <ac:spMk id="2" creationId="{B25E1A98-2B2F-622D-F00A-5331BD4CE9F4}"/>
          </ac:spMkLst>
        </pc:spChg>
      </pc:sldChg>
      <pc:sldChg chg="addSp delSp modSp add ord">
        <pc:chgData name="Vincent Davy Zoonekynd" userId="9b657ceb-2c2e-465a-9d3d-eec3e4197458" providerId="ADAL" clId="{22ED2328-8812-432B-A067-EA4AF6BEF918}" dt="2024-03-04T11:43:45.706" v="3375"/>
        <pc:sldMkLst>
          <pc:docMk/>
          <pc:sldMk cId="2204109943" sldId="5853"/>
        </pc:sldMkLst>
        <pc:picChg chg="del">
          <ac:chgData name="Vincent Davy Zoonekynd" userId="9b657ceb-2c2e-465a-9d3d-eec3e4197458" providerId="ADAL" clId="{22ED2328-8812-432B-A067-EA4AF6BEF918}" dt="2024-03-04T11:39:51.168" v="3287" actId="478"/>
          <ac:picMkLst>
            <pc:docMk/>
            <pc:sldMk cId="2204109943" sldId="5853"/>
            <ac:picMk id="25602" creationId="{726F1CE9-7EA5-3F04-96E2-CC3EC038F361}"/>
          </ac:picMkLst>
        </pc:picChg>
        <pc:picChg chg="add mod">
          <ac:chgData name="Vincent Davy Zoonekynd" userId="9b657ceb-2c2e-465a-9d3d-eec3e4197458" providerId="ADAL" clId="{22ED2328-8812-432B-A067-EA4AF6BEF918}" dt="2024-03-04T11:40:06.470" v="3289" actId="1076"/>
          <ac:picMkLst>
            <pc:docMk/>
            <pc:sldMk cId="2204109943" sldId="5853"/>
            <ac:picMk id="30722" creationId="{F239463D-E041-AFCA-68FD-2895DAD1680A}"/>
          </ac:picMkLst>
        </pc:picChg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3494688446" sldId="5853"/>
        </pc:sldMkLst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1200508761" sldId="5854"/>
        </pc:sldMkLst>
      </pc:sldChg>
      <pc:sldChg chg="addSp delSp modSp add mod ord">
        <pc:chgData name="Vincent Davy Zoonekynd" userId="9b657ceb-2c2e-465a-9d3d-eec3e4197458" providerId="ADAL" clId="{22ED2328-8812-432B-A067-EA4AF6BEF918}" dt="2024-03-15T11:52:02.546" v="12006" actId="6549"/>
        <pc:sldMkLst>
          <pc:docMk/>
          <pc:sldMk cId="2580847581" sldId="5854"/>
        </pc:sldMkLst>
        <pc:spChg chg="add mod">
          <ac:chgData name="Vincent Davy Zoonekynd" userId="9b657ceb-2c2e-465a-9d3d-eec3e4197458" providerId="ADAL" clId="{22ED2328-8812-432B-A067-EA4AF6BEF918}" dt="2024-03-15T11:52:02.546" v="12006" actId="6549"/>
          <ac:spMkLst>
            <pc:docMk/>
            <pc:sldMk cId="2580847581" sldId="5854"/>
            <ac:spMk id="2" creationId="{1F0F5494-09CD-3271-8193-76CBF33E1822}"/>
          </ac:spMkLst>
        </pc:spChg>
        <pc:picChg chg="del">
          <ac:chgData name="Vincent Davy Zoonekynd" userId="9b657ceb-2c2e-465a-9d3d-eec3e4197458" providerId="ADAL" clId="{22ED2328-8812-432B-A067-EA4AF6BEF918}" dt="2024-03-04T11:40:46.673" v="3291" actId="478"/>
          <ac:picMkLst>
            <pc:docMk/>
            <pc:sldMk cId="2580847581" sldId="5854"/>
            <ac:picMk id="30722" creationId="{F239463D-E041-AFCA-68FD-2895DAD1680A}"/>
          </ac:picMkLst>
        </pc:picChg>
        <pc:picChg chg="add mod">
          <ac:chgData name="Vincent Davy Zoonekynd" userId="9b657ceb-2c2e-465a-9d3d-eec3e4197458" providerId="ADAL" clId="{22ED2328-8812-432B-A067-EA4AF6BEF918}" dt="2024-03-04T11:40:51.096" v="3293" actId="1076"/>
          <ac:picMkLst>
            <pc:docMk/>
            <pc:sldMk cId="2580847581" sldId="5854"/>
            <ac:picMk id="39938" creationId="{6AA97515-A6DA-5963-02E4-48D9F60962C0}"/>
          </ac:picMkLst>
        </pc:picChg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808457908" sldId="5855"/>
        </pc:sldMkLst>
      </pc:sldChg>
      <pc:sldChg chg="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1215302909" sldId="5855"/>
        </pc:sldMkLst>
        <pc:spChg chg="mod">
          <ac:chgData name="Vincent Davy Zoonekynd" userId="9b657ceb-2c2e-465a-9d3d-eec3e4197458" providerId="ADAL" clId="{22ED2328-8812-432B-A067-EA4AF6BEF918}" dt="2024-03-05T10:12:58.692" v="5384" actId="20577"/>
          <ac:spMkLst>
            <pc:docMk/>
            <pc:sldMk cId="1215302909" sldId="5855"/>
            <ac:spMk id="4" creationId="{610664E5-6276-E57B-536C-250E530CFD11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3-04T11:45:54.586" v="3383" actId="20577"/>
        <pc:sldMkLst>
          <pc:docMk/>
          <pc:sldMk cId="4293481785" sldId="5856"/>
        </pc:sldMkLst>
        <pc:spChg chg="mod">
          <ac:chgData name="Vincent Davy Zoonekynd" userId="9b657ceb-2c2e-465a-9d3d-eec3e4197458" providerId="ADAL" clId="{22ED2328-8812-432B-A067-EA4AF6BEF918}" dt="2024-03-04T11:45:54.586" v="3383" actId="20577"/>
          <ac:spMkLst>
            <pc:docMk/>
            <pc:sldMk cId="4293481785" sldId="5856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2ED2328-8812-432B-A067-EA4AF6BEF918}" dt="2024-03-04T11:46:08.798" v="3392" actId="20577"/>
        <pc:sldMkLst>
          <pc:docMk/>
          <pc:sldMk cId="3854744628" sldId="5857"/>
        </pc:sldMkLst>
        <pc:spChg chg="mod">
          <ac:chgData name="Vincent Davy Zoonekynd" userId="9b657ceb-2c2e-465a-9d3d-eec3e4197458" providerId="ADAL" clId="{22ED2328-8812-432B-A067-EA4AF6BEF918}" dt="2024-03-04T11:46:08.798" v="3392" actId="20577"/>
          <ac:spMkLst>
            <pc:docMk/>
            <pc:sldMk cId="3854744628" sldId="5857"/>
            <ac:spMk id="4" creationId="{610664E5-6276-E57B-536C-250E530CFD11}"/>
          </ac:spMkLst>
        </pc:spChg>
      </pc:sldChg>
      <pc:sldChg chg="add del">
        <pc:chgData name="Vincent Davy Zoonekynd" userId="9b657ceb-2c2e-465a-9d3d-eec3e4197458" providerId="ADAL" clId="{22ED2328-8812-432B-A067-EA4AF6BEF918}" dt="2024-04-23T13:06:51.870" v="12948" actId="47"/>
        <pc:sldMkLst>
          <pc:docMk/>
          <pc:sldMk cId="3518714588" sldId="5858"/>
        </pc:sldMkLst>
      </pc:sldChg>
      <pc:sldChg chg="modSp add mod">
        <pc:chgData name="Vincent Davy Zoonekynd" userId="9b657ceb-2c2e-465a-9d3d-eec3e4197458" providerId="ADAL" clId="{22ED2328-8812-432B-A067-EA4AF6BEF918}" dt="2024-03-04T11:46:13.358" v="3399" actId="20577"/>
        <pc:sldMkLst>
          <pc:docMk/>
          <pc:sldMk cId="167510313" sldId="5859"/>
        </pc:sldMkLst>
        <pc:spChg chg="mod">
          <ac:chgData name="Vincent Davy Zoonekynd" userId="9b657ceb-2c2e-465a-9d3d-eec3e4197458" providerId="ADAL" clId="{22ED2328-8812-432B-A067-EA4AF6BEF918}" dt="2024-03-04T11:46:13.358" v="3399" actId="20577"/>
          <ac:spMkLst>
            <pc:docMk/>
            <pc:sldMk cId="167510313" sldId="5859"/>
            <ac:spMk id="4" creationId="{610664E5-6276-E57B-536C-250E530CFD11}"/>
          </ac:spMkLst>
        </pc:spChg>
      </pc:sldChg>
      <pc:sldChg chg="addSp delSp modSp add mod modClrScheme chgLayout">
        <pc:chgData name="Vincent Davy Zoonekynd" userId="9b657ceb-2c2e-465a-9d3d-eec3e4197458" providerId="ADAL" clId="{22ED2328-8812-432B-A067-EA4AF6BEF918}" dt="2024-03-04T11:47:09.517" v="3404" actId="700"/>
        <pc:sldMkLst>
          <pc:docMk/>
          <pc:sldMk cId="2895582345" sldId="5860"/>
        </pc:sldMkLst>
        <pc:spChg chg="del">
          <ac:chgData name="Vincent Davy Zoonekynd" userId="9b657ceb-2c2e-465a-9d3d-eec3e4197458" providerId="ADAL" clId="{22ED2328-8812-432B-A067-EA4AF6BEF918}" dt="2024-03-04T11:47:02.636" v="3403" actId="478"/>
          <ac:spMkLst>
            <pc:docMk/>
            <pc:sldMk cId="2895582345" sldId="5860"/>
            <ac:spMk id="2" creationId="{B25E1A98-2B2F-622D-F00A-5331BD4CE9F4}"/>
          </ac:spMkLst>
        </pc:spChg>
        <pc:spChg chg="del">
          <ac:chgData name="Vincent Davy Zoonekynd" userId="9b657ceb-2c2e-465a-9d3d-eec3e4197458" providerId="ADAL" clId="{22ED2328-8812-432B-A067-EA4AF6BEF918}" dt="2024-03-04T11:46:57.085" v="3401" actId="478"/>
          <ac:spMkLst>
            <pc:docMk/>
            <pc:sldMk cId="2895582345" sldId="5860"/>
            <ac:spMk id="3" creationId="{42325B23-A6F5-4774-D7B3-E0C7B227C893}"/>
          </ac:spMkLst>
        </pc:spChg>
        <pc:spChg chg="add del mod">
          <ac:chgData name="Vincent Davy Zoonekynd" userId="9b657ceb-2c2e-465a-9d3d-eec3e4197458" providerId="ADAL" clId="{22ED2328-8812-432B-A067-EA4AF6BEF918}" dt="2024-03-04T11:47:09.517" v="3404" actId="700"/>
          <ac:spMkLst>
            <pc:docMk/>
            <pc:sldMk cId="2895582345" sldId="5860"/>
            <ac:spMk id="6" creationId="{87B80C8C-C15D-0439-DEE3-9F869EF49EF4}"/>
          </ac:spMkLst>
        </pc:spChg>
        <pc:picChg chg="add mod">
          <ac:chgData name="Vincent Davy Zoonekynd" userId="9b657ceb-2c2e-465a-9d3d-eec3e4197458" providerId="ADAL" clId="{22ED2328-8812-432B-A067-EA4AF6BEF918}" dt="2024-03-04T11:46:57.630" v="3402"/>
          <ac:picMkLst>
            <pc:docMk/>
            <pc:sldMk cId="2895582345" sldId="5860"/>
            <ac:picMk id="4" creationId="{55E33808-E873-E914-B041-D4FAC15BD17C}"/>
          </ac:picMkLst>
        </pc:picChg>
      </pc:sldChg>
      <pc:sldChg chg="modSp add mod">
        <pc:chgData name="Vincent Davy Zoonekynd" userId="9b657ceb-2c2e-465a-9d3d-eec3e4197458" providerId="ADAL" clId="{22ED2328-8812-432B-A067-EA4AF6BEF918}" dt="2024-03-14T11:08:50.472" v="10323" actId="20577"/>
        <pc:sldMkLst>
          <pc:docMk/>
          <pc:sldMk cId="4202896836" sldId="5861"/>
        </pc:sldMkLst>
        <pc:spChg chg="mod">
          <ac:chgData name="Vincent Davy Zoonekynd" userId="9b657ceb-2c2e-465a-9d3d-eec3e4197458" providerId="ADAL" clId="{22ED2328-8812-432B-A067-EA4AF6BEF918}" dt="2024-03-14T11:05:31.058" v="10157" actId="20577"/>
          <ac:spMkLst>
            <pc:docMk/>
            <pc:sldMk cId="4202896836" sldId="5861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4T11:08:50.472" v="10323" actId="20577"/>
          <ac:spMkLst>
            <pc:docMk/>
            <pc:sldMk cId="4202896836" sldId="5861"/>
            <ac:spMk id="3" creationId="{42325B23-A6F5-4774-D7B3-E0C7B227C893}"/>
          </ac:spMkLst>
        </pc:spChg>
      </pc:sldChg>
      <pc:sldChg chg="addSp delSp modSp add mod">
        <pc:chgData name="Vincent Davy Zoonekynd" userId="9b657ceb-2c2e-465a-9d3d-eec3e4197458" providerId="ADAL" clId="{22ED2328-8812-432B-A067-EA4AF6BEF918}" dt="2024-03-04T12:42:05.825" v="3854" actId="207"/>
        <pc:sldMkLst>
          <pc:docMk/>
          <pc:sldMk cId="623632" sldId="5862"/>
        </pc:sldMkLst>
        <pc:spChg chg="mod">
          <ac:chgData name="Vincent Davy Zoonekynd" userId="9b657ceb-2c2e-465a-9d3d-eec3e4197458" providerId="ADAL" clId="{22ED2328-8812-432B-A067-EA4AF6BEF918}" dt="2024-03-04T12:42:05.825" v="3854" actId="207"/>
          <ac:spMkLst>
            <pc:docMk/>
            <pc:sldMk cId="623632" sldId="5862"/>
            <ac:spMk id="2" creationId="{89044DA5-3014-FEA2-FDD1-75DA4747E3BF}"/>
          </ac:spMkLst>
        </pc:spChg>
        <pc:picChg chg="del">
          <ac:chgData name="Vincent Davy Zoonekynd" userId="9b657ceb-2c2e-465a-9d3d-eec3e4197458" providerId="ADAL" clId="{22ED2328-8812-432B-A067-EA4AF6BEF918}" dt="2024-03-04T12:36:41.322" v="3478" actId="478"/>
          <ac:picMkLst>
            <pc:docMk/>
            <pc:sldMk cId="623632" sldId="5862"/>
            <ac:picMk id="24578" creationId="{0B955104-4FC2-EC58-F774-286F6A1F5AF7}"/>
          </ac:picMkLst>
        </pc:picChg>
        <pc:picChg chg="add mod">
          <ac:chgData name="Vincent Davy Zoonekynd" userId="9b657ceb-2c2e-465a-9d3d-eec3e4197458" providerId="ADAL" clId="{22ED2328-8812-432B-A067-EA4AF6BEF918}" dt="2024-03-04T12:38:16.431" v="3580" actId="167"/>
          <ac:picMkLst>
            <pc:docMk/>
            <pc:sldMk cId="623632" sldId="5862"/>
            <ac:picMk id="40962" creationId="{F34F42C7-9787-01D7-34A8-9F72BD8A17EF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05T06:33:17.978" v="4937" actId="1076"/>
        <pc:sldMkLst>
          <pc:docMk/>
          <pc:sldMk cId="2106684809" sldId="5863"/>
        </pc:sldMkLst>
        <pc:spChg chg="mod">
          <ac:chgData name="Vincent Davy Zoonekynd" userId="9b657ceb-2c2e-465a-9d3d-eec3e4197458" providerId="ADAL" clId="{22ED2328-8812-432B-A067-EA4AF6BEF918}" dt="2024-03-05T06:32:28.812" v="4928" actId="27636"/>
          <ac:spMkLst>
            <pc:docMk/>
            <pc:sldMk cId="2106684809" sldId="5863"/>
            <ac:spMk id="2" creationId="{896D3188-C5B1-0A5E-C2AE-3FF7050AD83C}"/>
          </ac:spMkLst>
        </pc:spChg>
        <pc:spChg chg="del">
          <ac:chgData name="Vincent Davy Zoonekynd" userId="9b657ceb-2c2e-465a-9d3d-eec3e4197458" providerId="ADAL" clId="{22ED2328-8812-432B-A067-EA4AF6BEF918}" dt="2024-03-05T06:32:35.108" v="4929" actId="478"/>
          <ac:spMkLst>
            <pc:docMk/>
            <pc:sldMk cId="2106684809" sldId="5863"/>
            <ac:spMk id="3" creationId="{53C7F574-A0FC-618F-24E1-F2B2C7B94843}"/>
          </ac:spMkLst>
        </pc:spChg>
        <pc:picChg chg="add del mod">
          <ac:chgData name="Vincent Davy Zoonekynd" userId="9b657ceb-2c2e-465a-9d3d-eec3e4197458" providerId="ADAL" clId="{22ED2328-8812-432B-A067-EA4AF6BEF918}" dt="2024-03-05T06:32:49.574" v="4932" actId="478"/>
          <ac:picMkLst>
            <pc:docMk/>
            <pc:sldMk cId="2106684809" sldId="5863"/>
            <ac:picMk id="53250" creationId="{731F192D-F560-86FF-4B79-C9493CBF4710}"/>
          </ac:picMkLst>
        </pc:picChg>
        <pc:picChg chg="add del mod">
          <ac:chgData name="Vincent Davy Zoonekynd" userId="9b657ceb-2c2e-465a-9d3d-eec3e4197458" providerId="ADAL" clId="{22ED2328-8812-432B-A067-EA4AF6BEF918}" dt="2024-03-05T06:33:02.738" v="4935" actId="478"/>
          <ac:picMkLst>
            <pc:docMk/>
            <pc:sldMk cId="2106684809" sldId="5863"/>
            <ac:picMk id="53252" creationId="{DC4605F8-E1EC-76BB-FFF3-6ADD41C057DF}"/>
          </ac:picMkLst>
        </pc:picChg>
        <pc:picChg chg="add mod">
          <ac:chgData name="Vincent Davy Zoonekynd" userId="9b657ceb-2c2e-465a-9d3d-eec3e4197458" providerId="ADAL" clId="{22ED2328-8812-432B-A067-EA4AF6BEF918}" dt="2024-03-05T06:33:17.978" v="4937" actId="1076"/>
          <ac:picMkLst>
            <pc:docMk/>
            <pc:sldMk cId="2106684809" sldId="5863"/>
            <ac:picMk id="53254" creationId="{1615C4A4-9060-F293-8382-3B0165044E16}"/>
          </ac:picMkLst>
        </pc:picChg>
      </pc:sldChg>
      <pc:sldChg chg="add del">
        <pc:chgData name="Vincent Davy Zoonekynd" userId="9b657ceb-2c2e-465a-9d3d-eec3e4197458" providerId="ADAL" clId="{22ED2328-8812-432B-A067-EA4AF6BEF918}" dt="2024-03-04T13:26:55.557" v="4150" actId="2696"/>
        <pc:sldMkLst>
          <pc:docMk/>
          <pc:sldMk cId="1330418931" sldId="5864"/>
        </pc:sldMkLst>
      </pc:sldChg>
      <pc:sldChg chg="add">
        <pc:chgData name="Vincent Davy Zoonekynd" userId="9b657ceb-2c2e-465a-9d3d-eec3e4197458" providerId="ADAL" clId="{22ED2328-8812-432B-A067-EA4AF6BEF918}" dt="2024-03-04T13:26:58.915" v="4151"/>
        <pc:sldMkLst>
          <pc:docMk/>
          <pc:sldMk cId="1939530480" sldId="5864"/>
        </pc:sldMkLst>
      </pc:sldChg>
      <pc:sldChg chg="addSp delSp modSp add mod">
        <pc:chgData name="Vincent Davy Zoonekynd" userId="9b657ceb-2c2e-465a-9d3d-eec3e4197458" providerId="ADAL" clId="{22ED2328-8812-432B-A067-EA4AF6BEF918}" dt="2024-03-04T13:25:42.918" v="4111" actId="20577"/>
        <pc:sldMkLst>
          <pc:docMk/>
          <pc:sldMk cId="2648232461" sldId="5865"/>
        </pc:sldMkLst>
        <pc:spChg chg="add mod">
          <ac:chgData name="Vincent Davy Zoonekynd" userId="9b657ceb-2c2e-465a-9d3d-eec3e4197458" providerId="ADAL" clId="{22ED2328-8812-432B-A067-EA4AF6BEF918}" dt="2024-03-04T13:25:42.918" v="4111" actId="20577"/>
          <ac:spMkLst>
            <pc:docMk/>
            <pc:sldMk cId="2648232461" sldId="5865"/>
            <ac:spMk id="2" creationId="{A8384B19-A466-CC39-E4DA-EA30377F8206}"/>
          </ac:spMkLst>
        </pc:spChg>
        <pc:picChg chg="add del mod">
          <ac:chgData name="Vincent Davy Zoonekynd" userId="9b657ceb-2c2e-465a-9d3d-eec3e4197458" providerId="ADAL" clId="{22ED2328-8812-432B-A067-EA4AF6BEF918}" dt="2024-03-04T13:21:49.319" v="4030" actId="478"/>
          <ac:picMkLst>
            <pc:docMk/>
            <pc:sldMk cId="2648232461" sldId="5865"/>
            <ac:picMk id="41986" creationId="{DE48F81D-6343-27F2-F0E1-BDB15793F7E6}"/>
          </ac:picMkLst>
        </pc:picChg>
        <pc:picChg chg="add del">
          <ac:chgData name="Vincent Davy Zoonekynd" userId="9b657ceb-2c2e-465a-9d3d-eec3e4197458" providerId="ADAL" clId="{22ED2328-8812-432B-A067-EA4AF6BEF918}" dt="2024-03-04T13:22:22.201" v="4033" actId="478"/>
          <ac:picMkLst>
            <pc:docMk/>
            <pc:sldMk cId="2648232461" sldId="5865"/>
            <ac:picMk id="41988" creationId="{FFA2EBC5-11DF-726B-7501-FB60BA3BA346}"/>
          </ac:picMkLst>
        </pc:picChg>
        <pc:picChg chg="add del">
          <ac:chgData name="Vincent Davy Zoonekynd" userId="9b657ceb-2c2e-465a-9d3d-eec3e4197458" providerId="ADAL" clId="{22ED2328-8812-432B-A067-EA4AF6BEF918}" dt="2024-03-04T13:22:57.544" v="4037" actId="478"/>
          <ac:picMkLst>
            <pc:docMk/>
            <pc:sldMk cId="2648232461" sldId="5865"/>
            <ac:picMk id="41990" creationId="{92549121-D624-DC46-AAB7-4D18747558B6}"/>
          </ac:picMkLst>
        </pc:picChg>
        <pc:picChg chg="add del">
          <ac:chgData name="Vincent Davy Zoonekynd" userId="9b657ceb-2c2e-465a-9d3d-eec3e4197458" providerId="ADAL" clId="{22ED2328-8812-432B-A067-EA4AF6BEF918}" dt="2024-03-04T13:23:25.513" v="4041" actId="478"/>
          <ac:picMkLst>
            <pc:docMk/>
            <pc:sldMk cId="2648232461" sldId="5865"/>
            <ac:picMk id="41992" creationId="{48043C5F-FE78-F7A3-6049-C9D62B64CD3B}"/>
          </ac:picMkLst>
        </pc:picChg>
        <pc:picChg chg="add mod">
          <ac:chgData name="Vincent Davy Zoonekynd" userId="9b657ceb-2c2e-465a-9d3d-eec3e4197458" providerId="ADAL" clId="{22ED2328-8812-432B-A067-EA4AF6BEF918}" dt="2024-03-04T13:23:55.431" v="4046" actId="1076"/>
          <ac:picMkLst>
            <pc:docMk/>
            <pc:sldMk cId="2648232461" sldId="5865"/>
            <ac:picMk id="41994" creationId="{F1977F5E-5C5F-6A80-47D3-A9BDC0608B9A}"/>
          </ac:picMkLst>
        </pc:picChg>
      </pc:sldChg>
      <pc:sldChg chg="addSp modSp new">
        <pc:chgData name="Vincent Davy Zoonekynd" userId="9b657ceb-2c2e-465a-9d3d-eec3e4197458" providerId="ADAL" clId="{22ED2328-8812-432B-A067-EA4AF6BEF918}" dt="2024-03-04T13:24:01.172" v="4047" actId="1076"/>
        <pc:sldMkLst>
          <pc:docMk/>
          <pc:sldMk cId="3946273416" sldId="5866"/>
        </pc:sldMkLst>
        <pc:picChg chg="add mod">
          <ac:chgData name="Vincent Davy Zoonekynd" userId="9b657ceb-2c2e-465a-9d3d-eec3e4197458" providerId="ADAL" clId="{22ED2328-8812-432B-A067-EA4AF6BEF918}" dt="2024-03-04T13:24:01.172" v="4047" actId="1076"/>
          <ac:picMkLst>
            <pc:docMk/>
            <pc:sldMk cId="3946273416" sldId="5866"/>
            <ac:picMk id="43010" creationId="{BC112D08-C69F-4AAA-041B-897D484D6D95}"/>
          </ac:picMkLst>
        </pc:picChg>
      </pc:sldChg>
      <pc:sldChg chg="modSp add del mod">
        <pc:chgData name="Vincent Davy Zoonekynd" userId="9b657ceb-2c2e-465a-9d3d-eec3e4197458" providerId="ADAL" clId="{22ED2328-8812-432B-A067-EA4AF6BEF918}" dt="2024-04-30T14:47:38.094" v="13216" actId="47"/>
        <pc:sldMkLst>
          <pc:docMk/>
          <pc:sldMk cId="969353607" sldId="5867"/>
        </pc:sldMkLst>
        <pc:spChg chg="mod">
          <ac:chgData name="Vincent Davy Zoonekynd" userId="9b657ceb-2c2e-465a-9d3d-eec3e4197458" providerId="ADAL" clId="{22ED2328-8812-432B-A067-EA4AF6BEF918}" dt="2024-03-04T13:59:51.788" v="4227" actId="20577"/>
          <ac:spMkLst>
            <pc:docMk/>
            <pc:sldMk cId="969353607" sldId="5867"/>
            <ac:spMk id="3" creationId="{FB45FD15-B62D-D9A6-7853-A99C3B0AC295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3-22T06:51:21.995" v="12531" actId="47"/>
        <pc:sldMkLst>
          <pc:docMk/>
          <pc:sldMk cId="1873194574" sldId="5868"/>
        </pc:sldMkLst>
        <pc:spChg chg="mod">
          <ac:chgData name="Vincent Davy Zoonekynd" userId="9b657ceb-2c2e-465a-9d3d-eec3e4197458" providerId="ADAL" clId="{22ED2328-8812-432B-A067-EA4AF6BEF918}" dt="2024-03-04T14:00:02.311" v="4243" actId="20577"/>
          <ac:spMkLst>
            <pc:docMk/>
            <pc:sldMk cId="1873194574" sldId="5868"/>
            <ac:spMk id="2" creationId="{A04B6CFC-5115-3C46-BF9F-35FE1B9888DE}"/>
          </ac:spMkLst>
        </pc:spChg>
        <pc:spChg chg="mod">
          <ac:chgData name="Vincent Davy Zoonekynd" userId="9b657ceb-2c2e-465a-9d3d-eec3e4197458" providerId="ADAL" clId="{22ED2328-8812-432B-A067-EA4AF6BEF918}" dt="2024-03-04T14:00:07.290" v="4248" actId="20577"/>
          <ac:spMkLst>
            <pc:docMk/>
            <pc:sldMk cId="1873194574" sldId="5868"/>
            <ac:spMk id="3" creationId="{FB45FD15-B62D-D9A6-7853-A99C3B0AC295}"/>
          </ac:spMkLst>
        </pc:spChg>
      </pc:sldChg>
      <pc:sldChg chg="add">
        <pc:chgData name="Vincent Davy Zoonekynd" userId="9b657ceb-2c2e-465a-9d3d-eec3e4197458" providerId="ADAL" clId="{22ED2328-8812-432B-A067-EA4AF6BEF918}" dt="2024-03-04T14:00:47.121" v="4253"/>
        <pc:sldMkLst>
          <pc:docMk/>
          <pc:sldMk cId="1033579242" sldId="5869"/>
        </pc:sldMkLst>
      </pc:sldChg>
      <pc:sldChg chg="add del">
        <pc:chgData name="Vincent Davy Zoonekynd" userId="9b657ceb-2c2e-465a-9d3d-eec3e4197458" providerId="ADAL" clId="{22ED2328-8812-432B-A067-EA4AF6BEF918}" dt="2024-03-04T14:00:42.641" v="4252" actId="47"/>
        <pc:sldMkLst>
          <pc:docMk/>
          <pc:sldMk cId="2539841777" sldId="5869"/>
        </pc:sldMkLst>
      </pc:sldChg>
      <pc:sldChg chg="addSp modSp add mod">
        <pc:chgData name="Vincent Davy Zoonekynd" userId="9b657ceb-2c2e-465a-9d3d-eec3e4197458" providerId="ADAL" clId="{22ED2328-8812-432B-A067-EA4AF6BEF918}" dt="2024-03-04T14:20:24.718" v="4363" actId="20577"/>
        <pc:sldMkLst>
          <pc:docMk/>
          <pc:sldMk cId="305998223" sldId="5870"/>
        </pc:sldMkLst>
        <pc:spChg chg="add mod">
          <ac:chgData name="Vincent Davy Zoonekynd" userId="9b657ceb-2c2e-465a-9d3d-eec3e4197458" providerId="ADAL" clId="{22ED2328-8812-432B-A067-EA4AF6BEF918}" dt="2024-03-04T14:20:24.718" v="4363" actId="20577"/>
          <ac:spMkLst>
            <pc:docMk/>
            <pc:sldMk cId="305998223" sldId="5870"/>
            <ac:spMk id="2" creationId="{98F6315D-A62F-221A-D281-A510C2969244}"/>
          </ac:spMkLst>
        </pc:spChg>
        <pc:picChg chg="add mod">
          <ac:chgData name="Vincent Davy Zoonekynd" userId="9b657ceb-2c2e-465a-9d3d-eec3e4197458" providerId="ADAL" clId="{22ED2328-8812-432B-A067-EA4AF6BEF918}" dt="2024-03-04T14:18:33.709" v="4319" actId="1076"/>
          <ac:picMkLst>
            <pc:docMk/>
            <pc:sldMk cId="305998223" sldId="5870"/>
            <ac:picMk id="44034" creationId="{D83C45BE-BAD9-3062-278B-A367CE1E6AA3}"/>
          </ac:picMkLst>
        </pc:picChg>
      </pc:sldChg>
      <pc:sldChg chg="add del">
        <pc:chgData name="Vincent Davy Zoonekynd" userId="9b657ceb-2c2e-465a-9d3d-eec3e4197458" providerId="ADAL" clId="{22ED2328-8812-432B-A067-EA4AF6BEF918}" dt="2024-03-04T14:10:36.830" v="4284"/>
        <pc:sldMkLst>
          <pc:docMk/>
          <pc:sldMk cId="314285919" sldId="5870"/>
        </pc:sldMkLst>
      </pc:sldChg>
      <pc:sldChg chg="add del">
        <pc:chgData name="Vincent Davy Zoonekynd" userId="9b657ceb-2c2e-465a-9d3d-eec3e4197458" providerId="ADAL" clId="{22ED2328-8812-432B-A067-EA4AF6BEF918}" dt="2024-03-04T14:00:40.312" v="4251" actId="47"/>
        <pc:sldMkLst>
          <pc:docMk/>
          <pc:sldMk cId="2222443221" sldId="5870"/>
        </pc:sldMkLst>
      </pc:sldChg>
      <pc:sldChg chg="addSp modSp new mod">
        <pc:chgData name="Vincent Davy Zoonekynd" userId="9b657ceb-2c2e-465a-9d3d-eec3e4197458" providerId="ADAL" clId="{22ED2328-8812-432B-A067-EA4AF6BEF918}" dt="2024-03-04T14:20:41.338" v="4375" actId="20577"/>
        <pc:sldMkLst>
          <pc:docMk/>
          <pc:sldMk cId="455241031" sldId="5871"/>
        </pc:sldMkLst>
        <pc:spChg chg="add mod">
          <ac:chgData name="Vincent Davy Zoonekynd" userId="9b657ceb-2c2e-465a-9d3d-eec3e4197458" providerId="ADAL" clId="{22ED2328-8812-432B-A067-EA4AF6BEF918}" dt="2024-03-04T14:20:41.338" v="4375" actId="20577"/>
          <ac:spMkLst>
            <pc:docMk/>
            <pc:sldMk cId="455241031" sldId="5871"/>
            <ac:spMk id="2" creationId="{5F12D073-26F2-F415-D01E-650E200CCED3}"/>
          </ac:spMkLst>
        </pc:spChg>
        <pc:picChg chg="add mod">
          <ac:chgData name="Vincent Davy Zoonekynd" userId="9b657ceb-2c2e-465a-9d3d-eec3e4197458" providerId="ADAL" clId="{22ED2328-8812-432B-A067-EA4AF6BEF918}" dt="2024-03-04T14:18:43.937" v="4321" actId="1076"/>
          <ac:picMkLst>
            <pc:docMk/>
            <pc:sldMk cId="455241031" sldId="5871"/>
            <ac:picMk id="46082" creationId="{1BA5A40B-893E-9408-C0E4-4231B997CE63}"/>
          </ac:picMkLst>
        </pc:picChg>
      </pc:sldChg>
      <pc:sldChg chg="new del ord">
        <pc:chgData name="Vincent Davy Zoonekynd" userId="9b657ceb-2c2e-465a-9d3d-eec3e4197458" providerId="ADAL" clId="{22ED2328-8812-432B-A067-EA4AF6BEF918}" dt="2024-03-04T14:24:55.761" v="4381" actId="47"/>
        <pc:sldMkLst>
          <pc:docMk/>
          <pc:sldMk cId="3319875839" sldId="5872"/>
        </pc:sldMkLst>
      </pc:sldChg>
      <pc:sldChg chg="add del">
        <pc:chgData name="Vincent Davy Zoonekynd" userId="9b657ceb-2c2e-465a-9d3d-eec3e4197458" providerId="ADAL" clId="{22ED2328-8812-432B-A067-EA4AF6BEF918}" dt="2024-03-04T14:25:08.914" v="4407" actId="47"/>
        <pc:sldMkLst>
          <pc:docMk/>
          <pc:sldMk cId="2328347607" sldId="5873"/>
        </pc:sldMkLst>
      </pc:sldChg>
      <pc:sldChg chg="addSp delSp modSp add del mod">
        <pc:chgData name="Vincent Davy Zoonekynd" userId="9b657ceb-2c2e-465a-9d3d-eec3e4197458" providerId="ADAL" clId="{22ED2328-8812-432B-A067-EA4AF6BEF918}" dt="2024-03-14T15:04:55.125" v="10666" actId="47"/>
        <pc:sldMkLst>
          <pc:docMk/>
          <pc:sldMk cId="1405969117" sldId="5874"/>
        </pc:sldMkLst>
        <pc:spChg chg="del mod">
          <ac:chgData name="Vincent Davy Zoonekynd" userId="9b657ceb-2c2e-465a-9d3d-eec3e4197458" providerId="ADAL" clId="{22ED2328-8812-432B-A067-EA4AF6BEF918}" dt="2024-03-05T10:50:22.559" v="6216" actId="478"/>
          <ac:spMkLst>
            <pc:docMk/>
            <pc:sldMk cId="1405969117" sldId="5874"/>
            <ac:spMk id="2" creationId="{B25E1A98-2B2F-622D-F00A-5331BD4CE9F4}"/>
          </ac:spMkLst>
        </pc:spChg>
        <pc:spChg chg="del">
          <ac:chgData name="Vincent Davy Zoonekynd" userId="9b657ceb-2c2e-465a-9d3d-eec3e4197458" providerId="ADAL" clId="{22ED2328-8812-432B-A067-EA4AF6BEF918}" dt="2024-03-05T10:32:37.329" v="5795" actId="478"/>
          <ac:spMkLst>
            <pc:docMk/>
            <pc:sldMk cId="1405969117" sldId="5874"/>
            <ac:spMk id="3" creationId="{42325B23-A6F5-4774-D7B3-E0C7B227C893}"/>
          </ac:spMkLst>
        </pc:spChg>
        <pc:spChg chg="add mod">
          <ac:chgData name="Vincent Davy Zoonekynd" userId="9b657ceb-2c2e-465a-9d3d-eec3e4197458" providerId="ADAL" clId="{22ED2328-8812-432B-A067-EA4AF6BEF918}" dt="2024-03-05T10:39:52.965" v="6069" actId="692"/>
          <ac:spMkLst>
            <pc:docMk/>
            <pc:sldMk cId="1405969117" sldId="5874"/>
            <ac:spMk id="4" creationId="{92704991-F67C-1040-1F96-83881B5E198B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19" creationId="{D70920BF-5DAB-5828-691E-89C2A98BBD45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0" creationId="{BD0923F6-D287-8BBB-B05E-59E2EBFB13D5}"/>
          </ac:spMkLst>
        </pc:spChg>
        <pc:spChg chg="add mod">
          <ac:chgData name="Vincent Davy Zoonekynd" userId="9b657ceb-2c2e-465a-9d3d-eec3e4197458" providerId="ADAL" clId="{22ED2328-8812-432B-A067-EA4AF6BEF918}" dt="2024-03-05T10:40:14.548" v="6071" actId="692"/>
          <ac:spMkLst>
            <pc:docMk/>
            <pc:sldMk cId="1405969117" sldId="5874"/>
            <ac:spMk id="21" creationId="{1239EC8A-79D4-B104-34C4-5C1A64EAACEE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2" creationId="{8062AA4B-F32C-2900-8863-4E31CAF4494F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3" creationId="{C0C55574-7098-1C6C-E4BB-C95F1869F52C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4" creationId="{E54F31DD-621C-5566-9CBC-8314BCA609B4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5" creationId="{9F0F4F54-E0F1-F534-2900-05D7FA08194B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6" creationId="{B15B0B42-A2E9-7200-59CE-7FEB44F5D730}"/>
          </ac:spMkLst>
        </pc:spChg>
        <pc:spChg chg="add del mod">
          <ac:chgData name="Vincent Davy Zoonekynd" userId="9b657ceb-2c2e-465a-9d3d-eec3e4197458" providerId="ADAL" clId="{22ED2328-8812-432B-A067-EA4AF6BEF918}" dt="2024-03-05T10:39:18.158" v="6064" actId="478"/>
          <ac:spMkLst>
            <pc:docMk/>
            <pc:sldMk cId="1405969117" sldId="5874"/>
            <ac:spMk id="27" creationId="{584A7681-FFC1-FFE5-3E9E-E38639874E19}"/>
          </ac:spMkLst>
        </pc:spChg>
        <pc:spChg chg="add mod">
          <ac:chgData name="Vincent Davy Zoonekynd" userId="9b657ceb-2c2e-465a-9d3d-eec3e4197458" providerId="ADAL" clId="{22ED2328-8812-432B-A067-EA4AF6BEF918}" dt="2024-03-05T10:43:17.457" v="6110" actId="1035"/>
          <ac:spMkLst>
            <pc:docMk/>
            <pc:sldMk cId="1405969117" sldId="5874"/>
            <ac:spMk id="35" creationId="{D201DC39-AC89-49CF-865A-BFC1B0D7F157}"/>
          </ac:spMkLst>
        </pc:spChg>
        <pc:spChg chg="add mod">
          <ac:chgData name="Vincent Davy Zoonekynd" userId="9b657ceb-2c2e-465a-9d3d-eec3e4197458" providerId="ADAL" clId="{22ED2328-8812-432B-A067-EA4AF6BEF918}" dt="2024-03-05T10:43:17.457" v="6110" actId="1035"/>
          <ac:spMkLst>
            <pc:docMk/>
            <pc:sldMk cId="1405969117" sldId="5874"/>
            <ac:spMk id="36" creationId="{E0BB1792-7633-5A34-999D-4BF8C9CDA248}"/>
          </ac:spMkLst>
        </pc:spChg>
        <pc:spChg chg="add mod">
          <ac:chgData name="Vincent Davy Zoonekynd" userId="9b657ceb-2c2e-465a-9d3d-eec3e4197458" providerId="ADAL" clId="{22ED2328-8812-432B-A067-EA4AF6BEF918}" dt="2024-03-05T10:43:17.457" v="6110" actId="1035"/>
          <ac:spMkLst>
            <pc:docMk/>
            <pc:sldMk cId="1405969117" sldId="5874"/>
            <ac:spMk id="37" creationId="{19D2C82B-3BB5-85CC-F87F-C979CE05EC28}"/>
          </ac:spMkLst>
        </pc:spChg>
        <pc:spChg chg="add mod">
          <ac:chgData name="Vincent Davy Zoonekynd" userId="9b657ceb-2c2e-465a-9d3d-eec3e4197458" providerId="ADAL" clId="{22ED2328-8812-432B-A067-EA4AF6BEF918}" dt="2024-03-05T10:43:17.457" v="6110" actId="1035"/>
          <ac:spMkLst>
            <pc:docMk/>
            <pc:sldMk cId="1405969117" sldId="5874"/>
            <ac:spMk id="38" creationId="{1E219EBF-D816-A6FE-537A-480333EFA3C7}"/>
          </ac:spMkLst>
        </pc:spChg>
        <pc:spChg chg="add mod">
          <ac:chgData name="Vincent Davy Zoonekynd" userId="9b657ceb-2c2e-465a-9d3d-eec3e4197458" providerId="ADAL" clId="{22ED2328-8812-432B-A067-EA4AF6BEF918}" dt="2024-03-05T10:44:13.728" v="6122" actId="1076"/>
          <ac:spMkLst>
            <pc:docMk/>
            <pc:sldMk cId="1405969117" sldId="5874"/>
            <ac:spMk id="39" creationId="{C7B95F23-0F58-7F60-F462-6417001B68B2}"/>
          </ac:spMkLst>
        </pc:spChg>
        <pc:spChg chg="add mod">
          <ac:chgData name="Vincent Davy Zoonekynd" userId="9b657ceb-2c2e-465a-9d3d-eec3e4197458" providerId="ADAL" clId="{22ED2328-8812-432B-A067-EA4AF6BEF918}" dt="2024-03-05T10:49:04.325" v="6205" actId="207"/>
          <ac:spMkLst>
            <pc:docMk/>
            <pc:sldMk cId="1405969117" sldId="5874"/>
            <ac:spMk id="46" creationId="{992160B8-FEB9-8F3E-5D87-75F37457649C}"/>
          </ac:spMkLst>
        </pc:spChg>
        <pc:spChg chg="add mod">
          <ac:chgData name="Vincent Davy Zoonekynd" userId="9b657ceb-2c2e-465a-9d3d-eec3e4197458" providerId="ADAL" clId="{22ED2328-8812-432B-A067-EA4AF6BEF918}" dt="2024-03-05T10:50:07.414" v="6215" actId="207"/>
          <ac:spMkLst>
            <pc:docMk/>
            <pc:sldMk cId="1405969117" sldId="5874"/>
            <ac:spMk id="47" creationId="{BF5701CC-FC5B-6971-ED55-C22866F60EEA}"/>
          </ac:spMkLst>
        </pc:spChg>
        <pc:spChg chg="add mod">
          <ac:chgData name="Vincent Davy Zoonekynd" userId="9b657ceb-2c2e-465a-9d3d-eec3e4197458" providerId="ADAL" clId="{22ED2328-8812-432B-A067-EA4AF6BEF918}" dt="2024-03-05T10:50:07.414" v="6215" actId="207"/>
          <ac:spMkLst>
            <pc:docMk/>
            <pc:sldMk cId="1405969117" sldId="5874"/>
            <ac:spMk id="48" creationId="{2ADBFD05-CBE7-35B9-2266-A1D44532E3C9}"/>
          </ac:spMkLst>
        </pc:spChg>
        <pc:spChg chg="add mod">
          <ac:chgData name="Vincent Davy Zoonekynd" userId="9b657ceb-2c2e-465a-9d3d-eec3e4197458" providerId="ADAL" clId="{22ED2328-8812-432B-A067-EA4AF6BEF918}" dt="2024-03-05T10:48:24.881" v="6189" actId="1038"/>
          <ac:spMkLst>
            <pc:docMk/>
            <pc:sldMk cId="1405969117" sldId="5874"/>
            <ac:spMk id="51" creationId="{90C26E95-4E58-2BE1-21E8-90B1A9A3FF92}"/>
          </ac:spMkLst>
        </pc:spChg>
        <pc:spChg chg="add mod">
          <ac:chgData name="Vincent Davy Zoonekynd" userId="9b657ceb-2c2e-465a-9d3d-eec3e4197458" providerId="ADAL" clId="{22ED2328-8812-432B-A067-EA4AF6BEF918}" dt="2024-03-05T10:48:35.603" v="6204" actId="1035"/>
          <ac:spMkLst>
            <pc:docMk/>
            <pc:sldMk cId="1405969117" sldId="5874"/>
            <ac:spMk id="52" creationId="{C12CA73F-6904-2A0D-3113-38A876377780}"/>
          </ac:spMkLst>
        </pc:spChg>
        <pc:cxnChg chg="add mod">
          <ac:chgData name="Vincent Davy Zoonekynd" userId="9b657ceb-2c2e-465a-9d3d-eec3e4197458" providerId="ADAL" clId="{22ED2328-8812-432B-A067-EA4AF6BEF918}" dt="2024-03-05T10:39:52.965" v="6069" actId="692"/>
          <ac:cxnSpMkLst>
            <pc:docMk/>
            <pc:sldMk cId="1405969117" sldId="5874"/>
            <ac:cxnSpMk id="6" creationId="{7E78722E-8C1A-FC06-59DF-7AF876F34C94}"/>
          </ac:cxnSpMkLst>
        </pc:cxnChg>
        <pc:cxnChg chg="add mod">
          <ac:chgData name="Vincent Davy Zoonekynd" userId="9b657ceb-2c2e-465a-9d3d-eec3e4197458" providerId="ADAL" clId="{22ED2328-8812-432B-A067-EA4AF6BEF918}" dt="2024-03-05T10:39:52.965" v="6069" actId="692"/>
          <ac:cxnSpMkLst>
            <pc:docMk/>
            <pc:sldMk cId="1405969117" sldId="5874"/>
            <ac:cxnSpMk id="8" creationId="{7F0B66B7-62CD-C919-78A3-E2FC1FCCAEC2}"/>
          </ac:cxnSpMkLst>
        </pc:cxnChg>
        <pc:cxnChg chg="add mod">
          <ac:chgData name="Vincent Davy Zoonekynd" userId="9b657ceb-2c2e-465a-9d3d-eec3e4197458" providerId="ADAL" clId="{22ED2328-8812-432B-A067-EA4AF6BEF918}" dt="2024-03-05T10:39:52.965" v="6069" actId="692"/>
          <ac:cxnSpMkLst>
            <pc:docMk/>
            <pc:sldMk cId="1405969117" sldId="5874"/>
            <ac:cxnSpMk id="10" creationId="{E614641E-912E-44CA-2E4C-247EB49D1CDA}"/>
          </ac:cxnSpMkLst>
        </pc:cxnChg>
        <pc:cxnChg chg="add mod">
          <ac:chgData name="Vincent Davy Zoonekynd" userId="9b657ceb-2c2e-465a-9d3d-eec3e4197458" providerId="ADAL" clId="{22ED2328-8812-432B-A067-EA4AF6BEF918}" dt="2024-03-05T10:39:52.965" v="6069" actId="692"/>
          <ac:cxnSpMkLst>
            <pc:docMk/>
            <pc:sldMk cId="1405969117" sldId="5874"/>
            <ac:cxnSpMk id="12" creationId="{64093E61-DC90-8F7A-8570-DCD3240626E1}"/>
          </ac:cxnSpMkLst>
        </pc:cxnChg>
        <pc:cxnChg chg="add mod">
          <ac:chgData name="Vincent Davy Zoonekynd" userId="9b657ceb-2c2e-465a-9d3d-eec3e4197458" providerId="ADAL" clId="{22ED2328-8812-432B-A067-EA4AF6BEF918}" dt="2024-03-05T10:49:30.745" v="6208" actId="1076"/>
          <ac:cxnSpMkLst>
            <pc:docMk/>
            <pc:sldMk cId="1405969117" sldId="5874"/>
            <ac:cxnSpMk id="18" creationId="{A35B4370-9D0E-438B-6F8C-730935B16E98}"/>
          </ac:cxnSpMkLst>
        </pc:cxnChg>
        <pc:cxnChg chg="add mod">
          <ac:chgData name="Vincent Davy Zoonekynd" userId="9b657ceb-2c2e-465a-9d3d-eec3e4197458" providerId="ADAL" clId="{22ED2328-8812-432B-A067-EA4AF6BEF918}" dt="2024-03-05T10:43:17.457" v="6110" actId="1035"/>
          <ac:cxnSpMkLst>
            <pc:docMk/>
            <pc:sldMk cId="1405969117" sldId="5874"/>
            <ac:cxnSpMk id="29" creationId="{23EED8DA-FA73-2234-A6F4-01EDFDB8DF3E}"/>
          </ac:cxnSpMkLst>
        </pc:cxnChg>
        <pc:cxnChg chg="add mod">
          <ac:chgData name="Vincent Davy Zoonekynd" userId="9b657ceb-2c2e-465a-9d3d-eec3e4197458" providerId="ADAL" clId="{22ED2328-8812-432B-A067-EA4AF6BEF918}" dt="2024-03-05T10:43:17.457" v="6110" actId="1035"/>
          <ac:cxnSpMkLst>
            <pc:docMk/>
            <pc:sldMk cId="1405969117" sldId="5874"/>
            <ac:cxnSpMk id="30" creationId="{9AF7980B-A6BF-079C-BB5A-B80157028007}"/>
          </ac:cxnSpMkLst>
        </pc:cxnChg>
        <pc:cxnChg chg="add mod">
          <ac:chgData name="Vincent Davy Zoonekynd" userId="9b657ceb-2c2e-465a-9d3d-eec3e4197458" providerId="ADAL" clId="{22ED2328-8812-432B-A067-EA4AF6BEF918}" dt="2024-03-05T10:43:17.457" v="6110" actId="1035"/>
          <ac:cxnSpMkLst>
            <pc:docMk/>
            <pc:sldMk cId="1405969117" sldId="5874"/>
            <ac:cxnSpMk id="31" creationId="{58B30F90-85B0-72F7-31EC-03AE28CA7F13}"/>
          </ac:cxnSpMkLst>
        </pc:cxnChg>
        <pc:cxnChg chg="add mod">
          <ac:chgData name="Vincent Davy Zoonekynd" userId="9b657ceb-2c2e-465a-9d3d-eec3e4197458" providerId="ADAL" clId="{22ED2328-8812-432B-A067-EA4AF6BEF918}" dt="2024-03-05T10:43:17.457" v="6110" actId="1035"/>
          <ac:cxnSpMkLst>
            <pc:docMk/>
            <pc:sldMk cId="1405969117" sldId="5874"/>
            <ac:cxnSpMk id="33" creationId="{CA908526-71E8-E86C-000D-5998F59BF19B}"/>
          </ac:cxnSpMkLst>
        </pc:cxnChg>
        <pc:cxnChg chg="add del mod">
          <ac:chgData name="Vincent Davy Zoonekynd" userId="9b657ceb-2c2e-465a-9d3d-eec3e4197458" providerId="ADAL" clId="{22ED2328-8812-432B-A067-EA4AF6BEF918}" dt="2024-03-05T10:43:48.206" v="6115" actId="478"/>
          <ac:cxnSpMkLst>
            <pc:docMk/>
            <pc:sldMk cId="1405969117" sldId="5874"/>
            <ac:cxnSpMk id="40" creationId="{6AC80A60-2930-6EA1-A510-65792AC0DF74}"/>
          </ac:cxnSpMkLst>
        </pc:cxnChg>
        <pc:cxnChg chg="add del mod">
          <ac:chgData name="Vincent Davy Zoonekynd" userId="9b657ceb-2c2e-465a-9d3d-eec3e4197458" providerId="ADAL" clId="{22ED2328-8812-432B-A067-EA4AF6BEF918}" dt="2024-03-05T10:44:26.767" v="6124" actId="478"/>
          <ac:cxnSpMkLst>
            <pc:docMk/>
            <pc:sldMk cId="1405969117" sldId="5874"/>
            <ac:cxnSpMk id="42" creationId="{72B75EFE-BD29-897B-00AD-C968F789AF57}"/>
          </ac:cxnSpMkLst>
        </pc:cxnChg>
        <pc:cxnChg chg="add mod">
          <ac:chgData name="Vincent Davy Zoonekynd" userId="9b657ceb-2c2e-465a-9d3d-eec3e4197458" providerId="ADAL" clId="{22ED2328-8812-432B-A067-EA4AF6BEF918}" dt="2024-03-05T10:44:03.251" v="6118" actId="14100"/>
          <ac:cxnSpMkLst>
            <pc:docMk/>
            <pc:sldMk cId="1405969117" sldId="5874"/>
            <ac:cxnSpMk id="43" creationId="{9184FD32-A0E0-1B50-032F-435B182C84AB}"/>
          </ac:cxnSpMkLst>
        </pc:cxnChg>
        <pc:cxnChg chg="add mod">
          <ac:chgData name="Vincent Davy Zoonekynd" userId="9b657ceb-2c2e-465a-9d3d-eec3e4197458" providerId="ADAL" clId="{22ED2328-8812-432B-A067-EA4AF6BEF918}" dt="2024-03-05T10:44:22.719" v="6123"/>
          <ac:cxnSpMkLst>
            <pc:docMk/>
            <pc:sldMk cId="1405969117" sldId="5874"/>
            <ac:cxnSpMk id="45" creationId="{0D0F0B21-C11B-4A2C-74E4-62B006E72E18}"/>
          </ac:cxnSpMkLst>
        </pc:cxnChg>
        <pc:cxnChg chg="add mod">
          <ac:chgData name="Vincent Davy Zoonekynd" userId="9b657ceb-2c2e-465a-9d3d-eec3e4197458" providerId="ADAL" clId="{22ED2328-8812-432B-A067-EA4AF6BEF918}" dt="2024-03-05T10:47:23.160" v="6168" actId="1076"/>
          <ac:cxnSpMkLst>
            <pc:docMk/>
            <pc:sldMk cId="1405969117" sldId="5874"/>
            <ac:cxnSpMk id="49" creationId="{C46D7986-408D-E0AF-FEDD-91AFF94E2C19}"/>
          </ac:cxnSpMkLst>
        </pc:cxnChg>
        <pc:cxnChg chg="add mod">
          <ac:chgData name="Vincent Davy Zoonekynd" userId="9b657ceb-2c2e-465a-9d3d-eec3e4197458" providerId="ADAL" clId="{22ED2328-8812-432B-A067-EA4AF6BEF918}" dt="2024-03-05T10:47:31.800" v="6170" actId="1076"/>
          <ac:cxnSpMkLst>
            <pc:docMk/>
            <pc:sldMk cId="1405969117" sldId="5874"/>
            <ac:cxnSpMk id="50" creationId="{7CDBF607-F5C5-08CE-3E91-3DBC2A18248E}"/>
          </ac:cxnSpMkLst>
        </pc:cxnChg>
        <pc:cxnChg chg="add mod">
          <ac:chgData name="Vincent Davy Zoonekynd" userId="9b657ceb-2c2e-465a-9d3d-eec3e4197458" providerId="ADAL" clId="{22ED2328-8812-432B-A067-EA4AF6BEF918}" dt="2024-03-05T10:49:44.525" v="6212" actId="692"/>
          <ac:cxnSpMkLst>
            <pc:docMk/>
            <pc:sldMk cId="1405969117" sldId="5874"/>
            <ac:cxnSpMk id="53" creationId="{569924F2-FBF7-26D3-61BA-4529AB8CBFA5}"/>
          </ac:cxnSpMkLst>
        </pc:cxnChg>
        <pc:cxnChg chg="add mod">
          <ac:chgData name="Vincent Davy Zoonekynd" userId="9b657ceb-2c2e-465a-9d3d-eec3e4197458" providerId="ADAL" clId="{22ED2328-8812-432B-A067-EA4AF6BEF918}" dt="2024-03-05T10:49:54.582" v="6214" actId="1076"/>
          <ac:cxnSpMkLst>
            <pc:docMk/>
            <pc:sldMk cId="1405969117" sldId="5874"/>
            <ac:cxnSpMk id="54" creationId="{32B5D9A9-3BCF-7A9E-D081-98049A08C75B}"/>
          </ac:cxnSpMkLst>
        </pc:cxnChg>
      </pc:sldChg>
      <pc:sldChg chg="addSp modSp add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46986827" sldId="5875"/>
        </pc:sldMkLst>
        <pc:spChg chg="mod">
          <ac:chgData name="Vincent Davy Zoonekynd" userId="9b657ceb-2c2e-465a-9d3d-eec3e4197458" providerId="ADAL" clId="{22ED2328-8812-432B-A067-EA4AF6BEF918}" dt="2024-03-14T15:10:24.664" v="10756" actId="20577"/>
          <ac:spMkLst>
            <pc:docMk/>
            <pc:sldMk cId="46986827" sldId="5875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5T06:40:35.566" v="11169" actId="20577"/>
          <ac:spMkLst>
            <pc:docMk/>
            <pc:sldMk cId="46986827" sldId="5875"/>
            <ac:spMk id="3" creationId="{42325B23-A6F5-4774-D7B3-E0C7B227C893}"/>
          </ac:spMkLst>
        </pc:spChg>
        <pc:spChg chg="add">
          <ac:chgData name="Vincent Davy Zoonekynd" userId="9b657ceb-2c2e-465a-9d3d-eec3e4197458" providerId="ADAL" clId="{22ED2328-8812-432B-A067-EA4AF6BEF918}" dt="2024-03-15T06:40:20.754" v="11156"/>
          <ac:spMkLst>
            <pc:docMk/>
            <pc:sldMk cId="46986827" sldId="5875"/>
            <ac:spMk id="4" creationId="{FDA87C1E-2E20-96A5-BBEA-FFE4DEBC72BE}"/>
          </ac:spMkLst>
        </pc:sp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4138154674" sldId="5875"/>
        </pc:sldMkLst>
      </pc:sldChg>
      <pc:sldChg chg="modSp add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1947754622" sldId="5876"/>
        </pc:sldMkLst>
        <pc:spChg chg="mod">
          <ac:chgData name="Vincent Davy Zoonekynd" userId="9b657ceb-2c2e-465a-9d3d-eec3e4197458" providerId="ADAL" clId="{22ED2328-8812-432B-A067-EA4AF6BEF918}" dt="2024-03-04T14:48:32.886" v="4479" actId="20577"/>
          <ac:spMkLst>
            <pc:docMk/>
            <pc:sldMk cId="1947754622" sldId="5876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4T14:49:32.487" v="4563" actId="20577"/>
          <ac:spMkLst>
            <pc:docMk/>
            <pc:sldMk cId="1947754622" sldId="5876"/>
            <ac:spMk id="3" creationId="{42325B23-A6F5-4774-D7B3-E0C7B227C893}"/>
          </ac:spMkLst>
        </pc:sp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2813653697" sldId="5876"/>
        </pc:sldMkLst>
      </pc:sldChg>
      <pc:sldChg chg="new del">
        <pc:chgData name="Vincent Davy Zoonekynd" userId="9b657ceb-2c2e-465a-9d3d-eec3e4197458" providerId="ADAL" clId="{22ED2328-8812-432B-A067-EA4AF6BEF918}" dt="2024-03-04T15:00:45.872" v="4755" actId="47"/>
        <pc:sldMkLst>
          <pc:docMk/>
          <pc:sldMk cId="708441393" sldId="5877"/>
        </pc:sldMkLst>
      </pc:sldChg>
      <pc:sldChg chg="addSp delSp modSp add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251108569" sldId="5878"/>
        </pc:sldMkLst>
        <pc:spChg chg="add mod">
          <ac:chgData name="Vincent Davy Zoonekynd" userId="9b657ceb-2c2e-465a-9d3d-eec3e4197458" providerId="ADAL" clId="{22ED2328-8812-432B-A067-EA4AF6BEF918}" dt="2024-03-04T14:56:55.260" v="4671"/>
          <ac:spMkLst>
            <pc:docMk/>
            <pc:sldMk cId="251108569" sldId="5878"/>
            <ac:spMk id="2" creationId="{DBA040D0-EF49-4808-C64B-EF8A7360EBFA}"/>
          </ac:spMkLst>
        </pc:spChg>
        <pc:spChg chg="del">
          <ac:chgData name="Vincent Davy Zoonekynd" userId="9b657ceb-2c2e-465a-9d3d-eec3e4197458" providerId="ADAL" clId="{22ED2328-8812-432B-A067-EA4AF6BEF918}" dt="2024-03-04T14:56:48.564" v="4670" actId="478"/>
          <ac:spMkLst>
            <pc:docMk/>
            <pc:sldMk cId="251108569" sldId="5878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4T14:53:21.127" v="4645" actId="478"/>
          <ac:picMkLst>
            <pc:docMk/>
            <pc:sldMk cId="251108569" sldId="5878"/>
            <ac:picMk id="14338" creationId="{E5945FB9-2099-3DC8-8E6B-E661AFDE8FAB}"/>
          </ac:picMkLst>
        </pc:picChg>
        <pc:picChg chg="add del mod">
          <ac:chgData name="Vincent Davy Zoonekynd" userId="9b657ceb-2c2e-465a-9d3d-eec3e4197458" providerId="ADAL" clId="{22ED2328-8812-432B-A067-EA4AF6BEF918}" dt="2024-03-04T14:54:42.887" v="4649" actId="478"/>
          <ac:picMkLst>
            <pc:docMk/>
            <pc:sldMk cId="251108569" sldId="5878"/>
            <ac:picMk id="48130" creationId="{0B34563C-5389-BE92-A1CF-F51D4B9E57CC}"/>
          </ac:picMkLst>
        </pc:picChg>
        <pc:picChg chg="add mod">
          <ac:chgData name="Vincent Davy Zoonekynd" userId="9b657ceb-2c2e-465a-9d3d-eec3e4197458" providerId="ADAL" clId="{22ED2328-8812-432B-A067-EA4AF6BEF918}" dt="2024-03-04T14:54:46.811" v="4651" actId="1076"/>
          <ac:picMkLst>
            <pc:docMk/>
            <pc:sldMk cId="251108569" sldId="5878"/>
            <ac:picMk id="48132" creationId="{1D1A7F6C-8BB0-F79E-57E7-5FAF55F33261}"/>
          </ac:picMkLst>
        </pc:pic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1560573972" sldId="5878"/>
        </pc:sldMkLst>
      </pc:sldChg>
      <pc:sldChg chg="new del ord">
        <pc:chgData name="Vincent Davy Zoonekynd" userId="9b657ceb-2c2e-465a-9d3d-eec3e4197458" providerId="ADAL" clId="{22ED2328-8812-432B-A067-EA4AF6BEF918}" dt="2024-03-05T05:44:34.110" v="4793" actId="47"/>
        <pc:sldMkLst>
          <pc:docMk/>
          <pc:sldMk cId="1897376450" sldId="5879"/>
        </pc:sldMkLst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998162691" sldId="5880"/>
        </pc:sldMkLst>
      </pc:sldChg>
      <pc:sldChg chg="addSp delSp modSp add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1358763963" sldId="5880"/>
        </pc:sldMkLst>
        <pc:spChg chg="mod">
          <ac:chgData name="Vincent Davy Zoonekynd" userId="9b657ceb-2c2e-465a-9d3d-eec3e4197458" providerId="ADAL" clId="{22ED2328-8812-432B-A067-EA4AF6BEF918}" dt="2024-03-06T15:24:33.905" v="7327" actId="6549"/>
          <ac:spMkLst>
            <pc:docMk/>
            <pc:sldMk cId="1358763963" sldId="5880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4T14:52:52.551" v="4638" actId="478"/>
          <ac:picMkLst>
            <pc:docMk/>
            <pc:sldMk cId="1358763963" sldId="5880"/>
            <ac:picMk id="14338" creationId="{E5945FB9-2099-3DC8-8E6B-E661AFDE8FAB}"/>
          </ac:picMkLst>
        </pc:picChg>
        <pc:picChg chg="add del mod">
          <ac:chgData name="Vincent Davy Zoonekynd" userId="9b657ceb-2c2e-465a-9d3d-eec3e4197458" providerId="ADAL" clId="{22ED2328-8812-432B-A067-EA4AF6BEF918}" dt="2024-03-04T14:53:02.134" v="4642" actId="478"/>
          <ac:picMkLst>
            <pc:docMk/>
            <pc:sldMk cId="1358763963" sldId="5880"/>
            <ac:picMk id="47106" creationId="{5256A8C2-452C-651D-22B6-23DF309A3946}"/>
          </ac:picMkLst>
        </pc:picChg>
        <pc:picChg chg="add mod">
          <ac:chgData name="Vincent Davy Zoonekynd" userId="9b657ceb-2c2e-465a-9d3d-eec3e4197458" providerId="ADAL" clId="{22ED2328-8812-432B-A067-EA4AF6BEF918}" dt="2024-03-04T14:53:17.933" v="4644" actId="1076"/>
          <ac:picMkLst>
            <pc:docMk/>
            <pc:sldMk cId="1358763963" sldId="5880"/>
            <ac:picMk id="47108" creationId="{E7D43ED6-45BD-07E5-0008-780B976B5696}"/>
          </ac:picMkLst>
        </pc:picChg>
      </pc:sldChg>
      <pc:sldChg chg="add del">
        <pc:chgData name="Vincent Davy Zoonekynd" userId="9b657ceb-2c2e-465a-9d3d-eec3e4197458" providerId="ADAL" clId="{22ED2328-8812-432B-A067-EA4AF6BEF918}" dt="2024-03-04T14:54:51.819" v="4652" actId="47"/>
        <pc:sldMkLst>
          <pc:docMk/>
          <pc:sldMk cId="1830800449" sldId="5881"/>
        </pc:sldMkLst>
      </pc:sldChg>
      <pc:sldChg chg="modSp new del mo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2646703938" sldId="5881"/>
        </pc:sldMkLst>
        <pc:spChg chg="mod">
          <ac:chgData name="Vincent Davy Zoonekynd" userId="9b657ceb-2c2e-465a-9d3d-eec3e4197458" providerId="ADAL" clId="{22ED2328-8812-432B-A067-EA4AF6BEF918}" dt="2024-03-05T05:40:02.383" v="4773" actId="27636"/>
          <ac:spMkLst>
            <pc:docMk/>
            <pc:sldMk cId="2646703938" sldId="5881"/>
            <ac:spMk id="3" creationId="{4BBDE109-A58E-79F1-C17B-2A3FECD8D511}"/>
          </ac:spMkLst>
        </pc:sp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2990510945" sldId="5881"/>
        </pc:sldMkLst>
      </pc:sldChg>
      <pc:sldChg chg="modSp new mod">
        <pc:chgData name="Vincent Davy Zoonekynd" userId="9b657ceb-2c2e-465a-9d3d-eec3e4197458" providerId="ADAL" clId="{22ED2328-8812-432B-A067-EA4AF6BEF918}" dt="2024-03-05T09:20:38.518" v="5053"/>
        <pc:sldMkLst>
          <pc:docMk/>
          <pc:sldMk cId="2457695318" sldId="5882"/>
        </pc:sldMkLst>
        <pc:spChg chg="mod">
          <ac:chgData name="Vincent Davy Zoonekynd" userId="9b657ceb-2c2e-465a-9d3d-eec3e4197458" providerId="ADAL" clId="{22ED2328-8812-432B-A067-EA4AF6BEF918}" dt="2024-03-05T09:20:38.518" v="5053"/>
          <ac:spMkLst>
            <pc:docMk/>
            <pc:sldMk cId="2457695318" sldId="5882"/>
            <ac:spMk id="3" creationId="{A3062ADC-A8E5-0D7C-FD94-A405363E9D1C}"/>
          </ac:spMkLst>
        </pc:spChg>
      </pc:sldChg>
      <pc:sldChg chg="modSp new mod ord">
        <pc:chgData name="Vincent Davy Zoonekynd" userId="9b657ceb-2c2e-465a-9d3d-eec3e4197458" providerId="ADAL" clId="{22ED2328-8812-432B-A067-EA4AF6BEF918}" dt="2024-03-05T05:53:28.410" v="4836" actId="20577"/>
        <pc:sldMkLst>
          <pc:docMk/>
          <pc:sldMk cId="1642940946" sldId="5883"/>
        </pc:sldMkLst>
        <pc:spChg chg="mod">
          <ac:chgData name="Vincent Davy Zoonekynd" userId="9b657ceb-2c2e-465a-9d3d-eec3e4197458" providerId="ADAL" clId="{22ED2328-8812-432B-A067-EA4AF6BEF918}" dt="2024-03-05T05:51:56.569" v="4803" actId="20577"/>
          <ac:spMkLst>
            <pc:docMk/>
            <pc:sldMk cId="1642940946" sldId="5883"/>
            <ac:spMk id="2" creationId="{024C44AE-A573-C694-7153-0F35BFE344C9}"/>
          </ac:spMkLst>
        </pc:spChg>
        <pc:spChg chg="mod">
          <ac:chgData name="Vincent Davy Zoonekynd" userId="9b657ceb-2c2e-465a-9d3d-eec3e4197458" providerId="ADAL" clId="{22ED2328-8812-432B-A067-EA4AF6BEF918}" dt="2024-03-05T05:53:28.410" v="4836" actId="20577"/>
          <ac:spMkLst>
            <pc:docMk/>
            <pc:sldMk cId="1642940946" sldId="5883"/>
            <ac:spMk id="3" creationId="{5143A0F6-710E-5F9C-B8E1-2528FADE3F3B}"/>
          </ac:spMkLst>
        </pc:spChg>
      </pc:sldChg>
      <pc:sldChg chg="addSp delSp modSp add mod">
        <pc:chgData name="Vincent Davy Zoonekynd" userId="9b657ceb-2c2e-465a-9d3d-eec3e4197458" providerId="ADAL" clId="{22ED2328-8812-432B-A067-EA4AF6BEF918}" dt="2024-03-05T12:02:52.541" v="6233" actId="1076"/>
        <pc:sldMkLst>
          <pc:docMk/>
          <pc:sldMk cId="3006108391" sldId="5884"/>
        </pc:sldMkLst>
        <pc:spChg chg="mod">
          <ac:chgData name="Vincent Davy Zoonekynd" userId="9b657ceb-2c2e-465a-9d3d-eec3e4197458" providerId="ADAL" clId="{22ED2328-8812-432B-A067-EA4AF6BEF918}" dt="2024-03-05T12:02:47.582" v="6232" actId="1076"/>
          <ac:spMkLst>
            <pc:docMk/>
            <pc:sldMk cId="3006108391" sldId="5884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5T05:54:55.162" v="4838" actId="478"/>
          <ac:picMkLst>
            <pc:docMk/>
            <pc:sldMk cId="3006108391" sldId="5884"/>
            <ac:picMk id="14338" creationId="{E5945FB9-2099-3DC8-8E6B-E661AFDE8FAB}"/>
          </ac:picMkLst>
        </pc:picChg>
        <pc:picChg chg="add del mod">
          <ac:chgData name="Vincent Davy Zoonekynd" userId="9b657ceb-2c2e-465a-9d3d-eec3e4197458" providerId="ADAL" clId="{22ED2328-8812-432B-A067-EA4AF6BEF918}" dt="2024-03-05T06:44:38.073" v="4957" actId="478"/>
          <ac:picMkLst>
            <pc:docMk/>
            <pc:sldMk cId="3006108391" sldId="5884"/>
            <ac:picMk id="49154" creationId="{8A7A3F75-3009-7719-39A3-00B2E9F4E9D1}"/>
          </ac:picMkLst>
        </pc:picChg>
        <pc:picChg chg="add del mod">
          <ac:chgData name="Vincent Davy Zoonekynd" userId="9b657ceb-2c2e-465a-9d3d-eec3e4197458" providerId="ADAL" clId="{22ED2328-8812-432B-A067-EA4AF6BEF918}" dt="2024-03-05T10:55:25.221" v="6220" actId="478"/>
          <ac:picMkLst>
            <pc:docMk/>
            <pc:sldMk cId="3006108391" sldId="5884"/>
            <ac:picMk id="49156" creationId="{2CE5E2FB-0D9F-3ADA-4FC5-C95B0E6D5089}"/>
          </ac:picMkLst>
        </pc:picChg>
        <pc:picChg chg="add mod">
          <ac:chgData name="Vincent Davy Zoonekynd" userId="9b657ceb-2c2e-465a-9d3d-eec3e4197458" providerId="ADAL" clId="{22ED2328-8812-432B-A067-EA4AF6BEF918}" dt="2024-03-05T12:02:52.541" v="6233" actId="1076"/>
          <ac:picMkLst>
            <pc:docMk/>
            <pc:sldMk cId="3006108391" sldId="5884"/>
            <ac:picMk id="49158" creationId="{5C56A3A4-918D-4EA1-DCAB-F65C9413F146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5T11:37:09.749" v="11998" actId="20577"/>
        <pc:sldMkLst>
          <pc:docMk/>
          <pc:sldMk cId="2223835098" sldId="5885"/>
        </pc:sldMkLst>
        <pc:spChg chg="mod">
          <ac:chgData name="Vincent Davy Zoonekynd" userId="9b657ceb-2c2e-465a-9d3d-eec3e4197458" providerId="ADAL" clId="{22ED2328-8812-432B-A067-EA4AF6BEF918}" dt="2024-03-15T11:37:09.749" v="11998" actId="20577"/>
          <ac:spMkLst>
            <pc:docMk/>
            <pc:sldMk cId="2223835098" sldId="5885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5T06:06:16.123" v="4856" actId="478"/>
          <ac:picMkLst>
            <pc:docMk/>
            <pc:sldMk cId="2223835098" sldId="5885"/>
            <ac:picMk id="49154" creationId="{8A7A3F75-3009-7719-39A3-00B2E9F4E9D1}"/>
          </ac:picMkLst>
        </pc:picChg>
        <pc:picChg chg="add del mod">
          <ac:chgData name="Vincent Davy Zoonekynd" userId="9b657ceb-2c2e-465a-9d3d-eec3e4197458" providerId="ADAL" clId="{22ED2328-8812-432B-A067-EA4AF6BEF918}" dt="2024-03-05T06:09:40.011" v="4863" actId="478"/>
          <ac:picMkLst>
            <pc:docMk/>
            <pc:sldMk cId="2223835098" sldId="5885"/>
            <ac:picMk id="50178" creationId="{5D7779FA-1B77-F561-B9FD-DF56AD901CAF}"/>
          </ac:picMkLst>
        </pc:picChg>
        <pc:picChg chg="add del mod">
          <ac:chgData name="Vincent Davy Zoonekynd" userId="9b657ceb-2c2e-465a-9d3d-eec3e4197458" providerId="ADAL" clId="{22ED2328-8812-432B-A067-EA4AF6BEF918}" dt="2024-03-05T06:45:34.718" v="4960" actId="478"/>
          <ac:picMkLst>
            <pc:docMk/>
            <pc:sldMk cId="2223835098" sldId="5885"/>
            <ac:picMk id="50180" creationId="{BDFAD623-F6B1-A75B-4495-D0129166A569}"/>
          </ac:picMkLst>
        </pc:picChg>
        <pc:picChg chg="add mod">
          <ac:chgData name="Vincent Davy Zoonekynd" userId="9b657ceb-2c2e-465a-9d3d-eec3e4197458" providerId="ADAL" clId="{22ED2328-8812-432B-A067-EA4AF6BEF918}" dt="2024-03-05T06:45:41.533" v="4962" actId="1076"/>
          <ac:picMkLst>
            <pc:docMk/>
            <pc:sldMk cId="2223835098" sldId="5885"/>
            <ac:picMk id="50182" creationId="{B4E2DA73-1A2E-DE01-80B4-9389631D3C4E}"/>
          </ac:picMkLst>
        </pc:picChg>
      </pc:sldChg>
      <pc:sldChg chg="addSp delSp modSp add del">
        <pc:chgData name="Vincent Davy Zoonekynd" userId="9b657ceb-2c2e-465a-9d3d-eec3e4197458" providerId="ADAL" clId="{22ED2328-8812-432B-A067-EA4AF6BEF918}" dt="2024-03-05T06:14:07.787" v="4884" actId="47"/>
        <pc:sldMkLst>
          <pc:docMk/>
          <pc:sldMk cId="2620188210" sldId="5886"/>
        </pc:sldMkLst>
        <pc:picChg chg="del">
          <ac:chgData name="Vincent Davy Zoonekynd" userId="9b657ceb-2c2e-465a-9d3d-eec3e4197458" providerId="ADAL" clId="{22ED2328-8812-432B-A067-EA4AF6BEF918}" dt="2024-03-05T06:08:16.026" v="4860" actId="478"/>
          <ac:picMkLst>
            <pc:docMk/>
            <pc:sldMk cId="2620188210" sldId="5886"/>
            <ac:picMk id="50178" creationId="{5D7779FA-1B77-F561-B9FD-DF56AD901CAF}"/>
          </ac:picMkLst>
        </pc:picChg>
        <pc:picChg chg="add mod">
          <ac:chgData name="Vincent Davy Zoonekynd" userId="9b657ceb-2c2e-465a-9d3d-eec3e4197458" providerId="ADAL" clId="{22ED2328-8812-432B-A067-EA4AF6BEF918}" dt="2024-03-05T06:09:17.626" v="4862" actId="1076"/>
          <ac:picMkLst>
            <pc:docMk/>
            <pc:sldMk cId="2620188210" sldId="5886"/>
            <ac:picMk id="51202" creationId="{F798691F-B30F-03AF-26D2-E37400324FB2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05T06:45:58.272" v="4965" actId="1076"/>
        <pc:sldMkLst>
          <pc:docMk/>
          <pc:sldMk cId="2279192935" sldId="5887"/>
        </pc:sldMkLst>
        <pc:spChg chg="mod">
          <ac:chgData name="Vincent Davy Zoonekynd" userId="9b657ceb-2c2e-465a-9d3d-eec3e4197458" providerId="ADAL" clId="{22ED2328-8812-432B-A067-EA4AF6BEF918}" dt="2024-03-05T06:13:54.556" v="4883" actId="20577"/>
          <ac:spMkLst>
            <pc:docMk/>
            <pc:sldMk cId="2279192935" sldId="5887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5T06:10:55.566" v="4867" actId="478"/>
          <ac:picMkLst>
            <pc:docMk/>
            <pc:sldMk cId="2279192935" sldId="5887"/>
            <ac:picMk id="51202" creationId="{F798691F-B30F-03AF-26D2-E37400324FB2}"/>
          </ac:picMkLst>
        </pc:picChg>
        <pc:picChg chg="add del mod">
          <ac:chgData name="Vincent Davy Zoonekynd" userId="9b657ceb-2c2e-465a-9d3d-eec3e4197458" providerId="ADAL" clId="{22ED2328-8812-432B-A067-EA4AF6BEF918}" dt="2024-03-05T06:45:54.131" v="4963" actId="478"/>
          <ac:picMkLst>
            <pc:docMk/>
            <pc:sldMk cId="2279192935" sldId="5887"/>
            <ac:picMk id="52226" creationId="{226E0AA1-5213-20A7-074A-09F16B7FFCB8}"/>
          </ac:picMkLst>
        </pc:picChg>
        <pc:picChg chg="add mod">
          <ac:chgData name="Vincent Davy Zoonekynd" userId="9b657ceb-2c2e-465a-9d3d-eec3e4197458" providerId="ADAL" clId="{22ED2328-8812-432B-A067-EA4AF6BEF918}" dt="2024-03-05T06:45:58.272" v="4965" actId="1076"/>
          <ac:picMkLst>
            <pc:docMk/>
            <pc:sldMk cId="2279192935" sldId="5887"/>
            <ac:picMk id="52228" creationId="{7649E455-6E2D-F78B-1B1F-D017F4DA089B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05T06:46:17.765" v="4969" actId="167"/>
        <pc:sldMkLst>
          <pc:docMk/>
          <pc:sldMk cId="608868139" sldId="5888"/>
        </pc:sldMkLst>
        <pc:spChg chg="mod">
          <ac:chgData name="Vincent Davy Zoonekynd" userId="9b657ceb-2c2e-465a-9d3d-eec3e4197458" providerId="ADAL" clId="{22ED2328-8812-432B-A067-EA4AF6BEF918}" dt="2024-03-05T06:16:03.450" v="4897" actId="207"/>
          <ac:spMkLst>
            <pc:docMk/>
            <pc:sldMk cId="608868139" sldId="5888"/>
            <ac:spMk id="4" creationId="{0198E268-E7B5-932D-3C5B-BB664272D1AF}"/>
          </ac:spMkLst>
        </pc:spChg>
        <pc:picChg chg="del mod">
          <ac:chgData name="Vincent Davy Zoonekynd" userId="9b657ceb-2c2e-465a-9d3d-eec3e4197458" providerId="ADAL" clId="{22ED2328-8812-432B-A067-EA4AF6BEF918}" dt="2024-03-05T06:46:05.889" v="4966" actId="478"/>
          <ac:picMkLst>
            <pc:docMk/>
            <pc:sldMk cId="608868139" sldId="5888"/>
            <ac:picMk id="52226" creationId="{226E0AA1-5213-20A7-074A-09F16B7FFCB8}"/>
          </ac:picMkLst>
        </pc:picChg>
        <pc:picChg chg="add mod">
          <ac:chgData name="Vincent Davy Zoonekynd" userId="9b657ceb-2c2e-465a-9d3d-eec3e4197458" providerId="ADAL" clId="{22ED2328-8812-432B-A067-EA4AF6BEF918}" dt="2024-03-05T06:46:17.765" v="4969" actId="167"/>
          <ac:picMkLst>
            <pc:docMk/>
            <pc:sldMk cId="608868139" sldId="5888"/>
            <ac:picMk id="56322" creationId="{CCC1DE83-ED16-7087-D071-3A92A690EC1B}"/>
          </ac:picMkLst>
        </pc:picChg>
      </pc:sldChg>
      <pc:sldChg chg="addSp delSp modSp add">
        <pc:chgData name="Vincent Davy Zoonekynd" userId="9b657ceb-2c2e-465a-9d3d-eec3e4197458" providerId="ADAL" clId="{22ED2328-8812-432B-A067-EA4AF6BEF918}" dt="2024-03-05T06:33:39.054" v="4941" actId="1076"/>
        <pc:sldMkLst>
          <pc:docMk/>
          <pc:sldMk cId="792170006" sldId="5889"/>
        </pc:sldMkLst>
        <pc:picChg chg="del">
          <ac:chgData name="Vincent Davy Zoonekynd" userId="9b657ceb-2c2e-465a-9d3d-eec3e4197458" providerId="ADAL" clId="{22ED2328-8812-432B-A067-EA4AF6BEF918}" dt="2024-03-05T06:33:35.156" v="4939" actId="478"/>
          <ac:picMkLst>
            <pc:docMk/>
            <pc:sldMk cId="792170006" sldId="5889"/>
            <ac:picMk id="53254" creationId="{1615C4A4-9060-F293-8382-3B0165044E16}"/>
          </ac:picMkLst>
        </pc:picChg>
        <pc:picChg chg="add mod">
          <ac:chgData name="Vincent Davy Zoonekynd" userId="9b657ceb-2c2e-465a-9d3d-eec3e4197458" providerId="ADAL" clId="{22ED2328-8812-432B-A067-EA4AF6BEF918}" dt="2024-03-05T06:33:39.054" v="4941" actId="1076"/>
          <ac:picMkLst>
            <pc:docMk/>
            <pc:sldMk cId="792170006" sldId="5889"/>
            <ac:picMk id="54274" creationId="{EE46BDA5-E216-238F-FDB8-0FBC91FE5AF5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05T06:40:55.967" v="4956" actId="1076"/>
        <pc:sldMkLst>
          <pc:docMk/>
          <pc:sldMk cId="3362236045" sldId="5890"/>
        </pc:sldMkLst>
        <pc:spChg chg="mod">
          <ac:chgData name="Vincent Davy Zoonekynd" userId="9b657ceb-2c2e-465a-9d3d-eec3e4197458" providerId="ADAL" clId="{22ED2328-8812-432B-A067-EA4AF6BEF918}" dt="2024-03-05T06:38:50.597" v="4954" actId="255"/>
          <ac:spMkLst>
            <pc:docMk/>
            <pc:sldMk cId="3362236045" sldId="5890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5T06:35:43.239" v="4943" actId="478"/>
          <ac:picMkLst>
            <pc:docMk/>
            <pc:sldMk cId="3362236045" sldId="5890"/>
            <ac:picMk id="52226" creationId="{226E0AA1-5213-20A7-074A-09F16B7FFCB8}"/>
          </ac:picMkLst>
        </pc:picChg>
        <pc:picChg chg="add mod">
          <ac:chgData name="Vincent Davy Zoonekynd" userId="9b657ceb-2c2e-465a-9d3d-eec3e4197458" providerId="ADAL" clId="{22ED2328-8812-432B-A067-EA4AF6BEF918}" dt="2024-03-05T06:40:55.967" v="4956" actId="1076"/>
          <ac:picMkLst>
            <pc:docMk/>
            <pc:sldMk cId="3362236045" sldId="5890"/>
            <ac:picMk id="55298" creationId="{A46D6E73-1E99-C437-BF21-B0E2B18F356D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4-30T14:12:51.620" v="13156" actId="207"/>
        <pc:sldMkLst>
          <pc:docMk/>
          <pc:sldMk cId="2207341435" sldId="5891"/>
        </pc:sldMkLst>
        <pc:spChg chg="mod">
          <ac:chgData name="Vincent Davy Zoonekynd" userId="9b657ceb-2c2e-465a-9d3d-eec3e4197458" providerId="ADAL" clId="{22ED2328-8812-432B-A067-EA4AF6BEF918}" dt="2024-04-30T14:12:51.620" v="13156" actId="207"/>
          <ac:spMkLst>
            <pc:docMk/>
            <pc:sldMk cId="2207341435" sldId="5891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5T06:51:10.600" v="4971" actId="478"/>
          <ac:picMkLst>
            <pc:docMk/>
            <pc:sldMk cId="2207341435" sldId="5891"/>
            <ac:picMk id="55298" creationId="{A46D6E73-1E99-C437-BF21-B0E2B18F356D}"/>
          </ac:picMkLst>
        </pc:picChg>
        <pc:picChg chg="add mod">
          <ac:chgData name="Vincent Davy Zoonekynd" userId="9b657ceb-2c2e-465a-9d3d-eec3e4197458" providerId="ADAL" clId="{22ED2328-8812-432B-A067-EA4AF6BEF918}" dt="2024-03-05T07:53:51.201" v="4973" actId="1076"/>
          <ac:picMkLst>
            <pc:docMk/>
            <pc:sldMk cId="2207341435" sldId="5891"/>
            <ac:picMk id="57346" creationId="{3827E564-1BA1-6366-DE9B-347937F94367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5T10:32:10.673" v="11332" actId="1035"/>
        <pc:sldMkLst>
          <pc:docMk/>
          <pc:sldMk cId="3705346940" sldId="5892"/>
        </pc:sldMkLst>
        <pc:spChg chg="mod">
          <ac:chgData name="Vincent Davy Zoonekynd" userId="9b657ceb-2c2e-465a-9d3d-eec3e4197458" providerId="ADAL" clId="{22ED2328-8812-432B-A067-EA4AF6BEF918}" dt="2024-03-05T08:00:04.395" v="5000" actId="20577"/>
          <ac:spMkLst>
            <pc:docMk/>
            <pc:sldMk cId="3705346940" sldId="5892"/>
            <ac:spMk id="2" creationId="{672C9776-5601-F5C1-87E9-7C4DCCE46554}"/>
          </ac:spMkLst>
        </pc:spChg>
        <pc:spChg chg="del">
          <ac:chgData name="Vincent Davy Zoonekynd" userId="9b657ceb-2c2e-465a-9d3d-eec3e4197458" providerId="ADAL" clId="{22ED2328-8812-432B-A067-EA4AF6BEF918}" dt="2024-03-15T10:28:02.624" v="11188" actId="478"/>
          <ac:spMkLst>
            <pc:docMk/>
            <pc:sldMk cId="3705346940" sldId="5892"/>
            <ac:spMk id="3" creationId="{B2095BFB-1B67-F58E-9A47-34A526BA7AEF}"/>
          </ac:spMkLst>
        </pc:spChg>
        <pc:spChg chg="add mod">
          <ac:chgData name="Vincent Davy Zoonekynd" userId="9b657ceb-2c2e-465a-9d3d-eec3e4197458" providerId="ADAL" clId="{22ED2328-8812-432B-A067-EA4AF6BEF918}" dt="2024-03-15T10:30:18.557" v="11248" actId="12789"/>
          <ac:spMkLst>
            <pc:docMk/>
            <pc:sldMk cId="3705346940" sldId="5892"/>
            <ac:spMk id="4" creationId="{9654186E-1BB5-9DF1-8A0B-5FAC2D3A0EB6}"/>
          </ac:spMkLst>
        </pc:spChg>
        <pc:spChg chg="add mod">
          <ac:chgData name="Vincent Davy Zoonekynd" userId="9b657ceb-2c2e-465a-9d3d-eec3e4197458" providerId="ADAL" clId="{22ED2328-8812-432B-A067-EA4AF6BEF918}" dt="2024-03-15T10:30:24.281" v="11249" actId="408"/>
          <ac:spMkLst>
            <pc:docMk/>
            <pc:sldMk cId="3705346940" sldId="5892"/>
            <ac:spMk id="5" creationId="{93DDB3BC-1B7D-9DB2-7458-4037839C38D5}"/>
          </ac:spMkLst>
        </pc:spChg>
        <pc:spChg chg="add mod">
          <ac:chgData name="Vincent Davy Zoonekynd" userId="9b657ceb-2c2e-465a-9d3d-eec3e4197458" providerId="ADAL" clId="{22ED2328-8812-432B-A067-EA4AF6BEF918}" dt="2024-03-15T10:30:18.557" v="11248" actId="12789"/>
          <ac:spMkLst>
            <pc:docMk/>
            <pc:sldMk cId="3705346940" sldId="5892"/>
            <ac:spMk id="6" creationId="{AD1DD633-8FBF-94CC-10E9-3AB9C7A030F5}"/>
          </ac:spMkLst>
        </pc:spChg>
        <pc:spChg chg="add mod">
          <ac:chgData name="Vincent Davy Zoonekynd" userId="9b657ceb-2c2e-465a-9d3d-eec3e4197458" providerId="ADAL" clId="{22ED2328-8812-432B-A067-EA4AF6BEF918}" dt="2024-03-15T10:32:05.824" v="11325" actId="20577"/>
          <ac:spMkLst>
            <pc:docMk/>
            <pc:sldMk cId="3705346940" sldId="5892"/>
            <ac:spMk id="7" creationId="{A084F235-46B8-7534-DA7D-F663B972A1B0}"/>
          </ac:spMkLst>
        </pc:spChg>
        <pc:picChg chg="add mod">
          <ac:chgData name="Vincent Davy Zoonekynd" userId="9b657ceb-2c2e-465a-9d3d-eec3e4197458" providerId="ADAL" clId="{22ED2328-8812-432B-A067-EA4AF6BEF918}" dt="2024-03-15T10:32:10.673" v="11332" actId="1035"/>
          <ac:picMkLst>
            <pc:docMk/>
            <pc:sldMk cId="3705346940" sldId="5892"/>
            <ac:picMk id="165890" creationId="{A2B672CE-E1B2-23BA-9AEC-9BA6A86C4CF3}"/>
          </ac:picMkLst>
        </pc:picChg>
      </pc:sldChg>
      <pc:sldChg chg="modSp add del mod ord">
        <pc:chgData name="Vincent Davy Zoonekynd" userId="9b657ceb-2c2e-465a-9d3d-eec3e4197458" providerId="ADAL" clId="{22ED2328-8812-432B-A067-EA4AF6BEF918}" dt="2024-04-30T14:08:20.802" v="13155" actId="47"/>
        <pc:sldMkLst>
          <pc:docMk/>
          <pc:sldMk cId="2647528026" sldId="5893"/>
        </pc:sldMkLst>
        <pc:spChg chg="mod">
          <ac:chgData name="Vincent Davy Zoonekynd" userId="9b657ceb-2c2e-465a-9d3d-eec3e4197458" providerId="ADAL" clId="{22ED2328-8812-432B-A067-EA4AF6BEF918}" dt="2024-03-05T08:00:27.595" v="5015" actId="20577"/>
          <ac:spMkLst>
            <pc:docMk/>
            <pc:sldMk cId="2647528026" sldId="5893"/>
            <ac:spMk id="2" creationId="{672C9776-5601-F5C1-87E9-7C4DCCE46554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4-30T14:08:20.802" v="13155" actId="47"/>
        <pc:sldMkLst>
          <pc:docMk/>
          <pc:sldMk cId="2054214345" sldId="5894"/>
        </pc:sldMkLst>
        <pc:spChg chg="mod">
          <ac:chgData name="Vincent Davy Zoonekynd" userId="9b657ceb-2c2e-465a-9d3d-eec3e4197458" providerId="ADAL" clId="{22ED2328-8812-432B-A067-EA4AF6BEF918}" dt="2024-03-05T08:00:21.420" v="5008" actId="20577"/>
          <ac:spMkLst>
            <pc:docMk/>
            <pc:sldMk cId="2054214345" sldId="5894"/>
            <ac:spMk id="2" creationId="{672C9776-5601-F5C1-87E9-7C4DCCE46554}"/>
          </ac:spMkLst>
        </pc:spChg>
      </pc:sldChg>
      <pc:sldChg chg="addSp delSp modSp new mod modClrScheme chgLayout">
        <pc:chgData name="Vincent Davy Zoonekynd" userId="9b657ceb-2c2e-465a-9d3d-eec3e4197458" providerId="ADAL" clId="{22ED2328-8812-432B-A067-EA4AF6BEF918}" dt="2024-03-05T08:11:17.937" v="5049" actId="20577"/>
        <pc:sldMkLst>
          <pc:docMk/>
          <pc:sldMk cId="2541143683" sldId="5895"/>
        </pc:sldMkLst>
        <pc:spChg chg="del">
          <ac:chgData name="Vincent Davy Zoonekynd" userId="9b657ceb-2c2e-465a-9d3d-eec3e4197458" providerId="ADAL" clId="{22ED2328-8812-432B-A067-EA4AF6BEF918}" dt="2024-03-05T08:09:16.124" v="5028" actId="700"/>
          <ac:spMkLst>
            <pc:docMk/>
            <pc:sldMk cId="2541143683" sldId="5895"/>
            <ac:spMk id="2" creationId="{821F197C-AE40-1A6E-6439-A00937552F0D}"/>
          </ac:spMkLst>
        </pc:spChg>
        <pc:spChg chg="del">
          <ac:chgData name="Vincent Davy Zoonekynd" userId="9b657ceb-2c2e-465a-9d3d-eec3e4197458" providerId="ADAL" clId="{22ED2328-8812-432B-A067-EA4AF6BEF918}" dt="2024-03-05T08:09:16.124" v="5028" actId="700"/>
          <ac:spMkLst>
            <pc:docMk/>
            <pc:sldMk cId="2541143683" sldId="5895"/>
            <ac:spMk id="3" creationId="{5992007B-6FB8-ED60-374B-154E0A0CF7E2}"/>
          </ac:spMkLst>
        </pc:spChg>
        <pc:spChg chg="add mod">
          <ac:chgData name="Vincent Davy Zoonekynd" userId="9b657ceb-2c2e-465a-9d3d-eec3e4197458" providerId="ADAL" clId="{22ED2328-8812-432B-A067-EA4AF6BEF918}" dt="2024-03-05T08:11:17.937" v="5049" actId="20577"/>
          <ac:spMkLst>
            <pc:docMk/>
            <pc:sldMk cId="2541143683" sldId="5895"/>
            <ac:spMk id="4" creationId="{B616AE73-0B95-3DFE-CFF7-3522B81FDE92}"/>
          </ac:spMkLst>
        </pc:spChg>
      </pc:sldChg>
      <pc:sldChg chg="addSp delSp modSp new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526736225" sldId="5896"/>
        </pc:sldMkLst>
        <pc:spChg chg="mod">
          <ac:chgData name="Vincent Davy Zoonekynd" userId="9b657ceb-2c2e-465a-9d3d-eec3e4197458" providerId="ADAL" clId="{22ED2328-8812-432B-A067-EA4AF6BEF918}" dt="2024-03-05T09:58:15.075" v="5324" actId="20577"/>
          <ac:spMkLst>
            <pc:docMk/>
            <pc:sldMk cId="526736225" sldId="5896"/>
            <ac:spMk id="2" creationId="{319EFB84-3C60-B19D-764F-C87D7936B659}"/>
          </ac:spMkLst>
        </pc:spChg>
        <pc:spChg chg="del">
          <ac:chgData name="Vincent Davy Zoonekynd" userId="9b657ceb-2c2e-465a-9d3d-eec3e4197458" providerId="ADAL" clId="{22ED2328-8812-432B-A067-EA4AF6BEF918}" dt="2024-03-05T10:07:24.385" v="5347" actId="478"/>
          <ac:spMkLst>
            <pc:docMk/>
            <pc:sldMk cId="526736225" sldId="5896"/>
            <ac:spMk id="3" creationId="{1F7F437B-7D99-40A8-FCDA-C25F56DD7D6A}"/>
          </ac:spMkLst>
        </pc:spChg>
        <pc:picChg chg="add del mod">
          <ac:chgData name="Vincent Davy Zoonekynd" userId="9b657ceb-2c2e-465a-9d3d-eec3e4197458" providerId="ADAL" clId="{22ED2328-8812-432B-A067-EA4AF6BEF918}" dt="2024-03-05T10:08:09.781" v="5353" actId="478"/>
          <ac:picMkLst>
            <pc:docMk/>
            <pc:sldMk cId="526736225" sldId="5896"/>
            <ac:picMk id="62466" creationId="{16F09C3A-90FA-378A-B3C1-D417F5CF2E53}"/>
          </ac:picMkLst>
        </pc:picChg>
        <pc:picChg chg="add mod">
          <ac:chgData name="Vincent Davy Zoonekynd" userId="9b657ceb-2c2e-465a-9d3d-eec3e4197458" providerId="ADAL" clId="{22ED2328-8812-432B-A067-EA4AF6BEF918}" dt="2024-03-05T10:08:26.021" v="5355" actId="1076"/>
          <ac:picMkLst>
            <pc:docMk/>
            <pc:sldMk cId="526736225" sldId="5896"/>
            <ac:picMk id="62468" creationId="{73BF6F1D-C55B-EA3A-5E68-4EAE1E31F7E9}"/>
          </ac:picMkLst>
        </pc:picChg>
      </pc:sldChg>
      <pc:sldChg chg="addSp delSp modSp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1999649735" sldId="5897"/>
        </pc:sldMkLst>
        <pc:spChg chg="mod">
          <ac:chgData name="Vincent Davy Zoonekynd" userId="9b657ceb-2c2e-465a-9d3d-eec3e4197458" providerId="ADAL" clId="{22ED2328-8812-432B-A067-EA4AF6BEF918}" dt="2024-03-05T09:58:24.691" v="5338" actId="20577"/>
          <ac:spMkLst>
            <pc:docMk/>
            <pc:sldMk cId="1999649735" sldId="5897"/>
            <ac:spMk id="2" creationId="{319EFB84-3C60-B19D-764F-C87D7936B659}"/>
          </ac:spMkLst>
        </pc:spChg>
        <pc:spChg chg="del">
          <ac:chgData name="Vincent Davy Zoonekynd" userId="9b657ceb-2c2e-465a-9d3d-eec3e4197458" providerId="ADAL" clId="{22ED2328-8812-432B-A067-EA4AF6BEF918}" dt="2024-03-05T10:08:36.465" v="5356" actId="478"/>
          <ac:spMkLst>
            <pc:docMk/>
            <pc:sldMk cId="1999649735" sldId="5897"/>
            <ac:spMk id="3" creationId="{1F7F437B-7D99-40A8-FCDA-C25F56DD7D6A}"/>
          </ac:spMkLst>
        </pc:spChg>
        <pc:picChg chg="add del mod">
          <ac:chgData name="Vincent Davy Zoonekynd" userId="9b657ceb-2c2e-465a-9d3d-eec3e4197458" providerId="ADAL" clId="{22ED2328-8812-432B-A067-EA4AF6BEF918}" dt="2024-03-05T10:09:25.858" v="5359" actId="478"/>
          <ac:picMkLst>
            <pc:docMk/>
            <pc:sldMk cId="1999649735" sldId="5897"/>
            <ac:picMk id="63490" creationId="{830A0619-4D55-B8F1-C5ED-BA0EA5B8B5B9}"/>
          </ac:picMkLst>
        </pc:picChg>
        <pc:picChg chg="add mod">
          <ac:chgData name="Vincent Davy Zoonekynd" userId="9b657ceb-2c2e-465a-9d3d-eec3e4197458" providerId="ADAL" clId="{22ED2328-8812-432B-A067-EA4AF6BEF918}" dt="2024-03-05T10:09:57.078" v="5362" actId="1076"/>
          <ac:picMkLst>
            <pc:docMk/>
            <pc:sldMk cId="1999649735" sldId="5897"/>
            <ac:picMk id="63492" creationId="{7B05E4AD-C993-5A2B-5397-96F87D8F92C7}"/>
          </ac:picMkLst>
        </pc:picChg>
      </pc:sldChg>
      <pc:sldChg chg="modSp add mod ord">
        <pc:chgData name="Vincent Davy Zoonekynd" userId="9b657ceb-2c2e-465a-9d3d-eec3e4197458" providerId="ADAL" clId="{22ED2328-8812-432B-A067-EA4AF6BEF918}" dt="2024-03-06T07:28:40.253" v="7185"/>
        <pc:sldMkLst>
          <pc:docMk/>
          <pc:sldMk cId="1308894086" sldId="5898"/>
        </pc:sldMkLst>
        <pc:spChg chg="mod">
          <ac:chgData name="Vincent Davy Zoonekynd" userId="9b657ceb-2c2e-465a-9d3d-eec3e4197458" providerId="ADAL" clId="{22ED2328-8812-432B-A067-EA4AF6BEF918}" dt="2024-03-06T07:28:25.094" v="7183" actId="20577"/>
          <ac:spMkLst>
            <pc:docMk/>
            <pc:sldMk cId="1308894086" sldId="5898"/>
            <ac:spMk id="4" creationId="{610664E5-6276-E57B-536C-250E530CFD11}"/>
          </ac:spMkLst>
        </pc:spChg>
      </pc:sldChg>
      <pc:sldChg chg="add del">
        <pc:chgData name="Vincent Davy Zoonekynd" userId="9b657ceb-2c2e-465a-9d3d-eec3e4197458" providerId="ADAL" clId="{22ED2328-8812-432B-A067-EA4AF6BEF918}" dt="2024-03-05T10:12:50.261" v="5367"/>
        <pc:sldMkLst>
          <pc:docMk/>
          <pc:sldMk cId="2157663928" sldId="5898"/>
        </pc:sldMkLst>
      </pc:sldChg>
      <pc:sldChg chg="modSp new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924176306" sldId="5899"/>
        </pc:sldMkLst>
        <pc:spChg chg="mod">
          <ac:chgData name="Vincent Davy Zoonekynd" userId="9b657ceb-2c2e-465a-9d3d-eec3e4197458" providerId="ADAL" clId="{22ED2328-8812-432B-A067-EA4AF6BEF918}" dt="2024-03-05T10:20:57.952" v="5792" actId="20577"/>
          <ac:spMkLst>
            <pc:docMk/>
            <pc:sldMk cId="924176306" sldId="5899"/>
            <ac:spMk id="2" creationId="{E68F99A2-D6BB-1532-AA98-51AFFB35F302}"/>
          </ac:spMkLst>
        </pc:spChg>
        <pc:spChg chg="mod">
          <ac:chgData name="Vincent Davy Zoonekynd" userId="9b657ceb-2c2e-465a-9d3d-eec3e4197458" providerId="ADAL" clId="{22ED2328-8812-432B-A067-EA4AF6BEF918}" dt="2024-03-05T10:20:37.879" v="5777" actId="255"/>
          <ac:spMkLst>
            <pc:docMk/>
            <pc:sldMk cId="924176306" sldId="5899"/>
            <ac:spMk id="3" creationId="{68CBC64A-AAEA-3828-5434-764D43E3E2B5}"/>
          </ac:spMkLst>
        </pc:spChg>
      </pc:sldChg>
      <pc:sldChg chg="addSp delSp modSp new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1801358185" sldId="5900"/>
        </pc:sldMkLst>
        <pc:spChg chg="mod">
          <ac:chgData name="Vincent Davy Zoonekynd" userId="9b657ceb-2c2e-465a-9d3d-eec3e4197458" providerId="ADAL" clId="{22ED2328-8812-432B-A067-EA4AF6BEF918}" dt="2024-03-12T08:59:19.547" v="9197" actId="20577"/>
          <ac:spMkLst>
            <pc:docMk/>
            <pc:sldMk cId="1801358185" sldId="5900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2T09:58:36.107" v="9376" actId="478"/>
          <ac:spMkLst>
            <pc:docMk/>
            <pc:sldMk cId="1801358185" sldId="5900"/>
            <ac:spMk id="3" creationId="{A5517AB8-9831-5B27-2314-03528A41901B}"/>
          </ac:spMkLst>
        </pc:spChg>
        <pc:picChg chg="add del mod">
          <ac:chgData name="Vincent Davy Zoonekynd" userId="9b657ceb-2c2e-465a-9d3d-eec3e4197458" providerId="ADAL" clId="{22ED2328-8812-432B-A067-EA4AF6BEF918}" dt="2024-03-12T09:58:41.836" v="9379" actId="478"/>
          <ac:picMkLst>
            <pc:docMk/>
            <pc:sldMk cId="1801358185" sldId="5900"/>
            <ac:picMk id="123906" creationId="{EF23DC39-D366-BD4C-16F2-50A86566E5E9}"/>
          </ac:picMkLst>
        </pc:picChg>
        <pc:picChg chg="add del">
          <ac:chgData name="Vincent Davy Zoonekynd" userId="9b657ceb-2c2e-465a-9d3d-eec3e4197458" providerId="ADAL" clId="{22ED2328-8812-432B-A067-EA4AF6BEF918}" dt="2024-03-12T09:59:07.088" v="9381" actId="478"/>
          <ac:picMkLst>
            <pc:docMk/>
            <pc:sldMk cId="1801358185" sldId="5900"/>
            <ac:picMk id="123908" creationId="{CC98D0A4-CB21-0DC5-6072-F28228F5E1C1}"/>
          </ac:picMkLst>
        </pc:picChg>
        <pc:picChg chg="add del mod">
          <ac:chgData name="Vincent Davy Zoonekynd" userId="9b657ceb-2c2e-465a-9d3d-eec3e4197458" providerId="ADAL" clId="{22ED2328-8812-432B-A067-EA4AF6BEF918}" dt="2024-03-12T09:59:29.054" v="9384" actId="478"/>
          <ac:picMkLst>
            <pc:docMk/>
            <pc:sldMk cId="1801358185" sldId="5900"/>
            <ac:picMk id="123910" creationId="{192CE176-2D9D-1BB3-D868-95566B69F391}"/>
          </ac:picMkLst>
        </pc:picChg>
        <pc:picChg chg="add mod">
          <ac:chgData name="Vincent Davy Zoonekynd" userId="9b657ceb-2c2e-465a-9d3d-eec3e4197458" providerId="ADAL" clId="{22ED2328-8812-432B-A067-EA4AF6BEF918}" dt="2024-03-12T10:01:34.410" v="9386" actId="1076"/>
          <ac:picMkLst>
            <pc:docMk/>
            <pc:sldMk cId="1801358185" sldId="5900"/>
            <ac:picMk id="123912" creationId="{82E2F277-60F7-35E1-F185-2218C6D7B439}"/>
          </ac:picMkLst>
        </pc:picChg>
      </pc:sldChg>
      <pc:sldChg chg="add">
        <pc:chgData name="Vincent Davy Zoonekynd" userId="9b657ceb-2c2e-465a-9d3d-eec3e4197458" providerId="ADAL" clId="{22ED2328-8812-432B-A067-EA4AF6BEF918}" dt="2024-03-05T10:51:10.566" v="6217"/>
        <pc:sldMkLst>
          <pc:docMk/>
          <pc:sldMk cId="661361441" sldId="5901"/>
        </pc:sldMkLst>
      </pc:sldChg>
      <pc:sldChg chg="add">
        <pc:chgData name="Vincent Davy Zoonekynd" userId="9b657ceb-2c2e-465a-9d3d-eec3e4197458" providerId="ADAL" clId="{22ED2328-8812-432B-A067-EA4AF6BEF918}" dt="2024-03-05T10:55:22.595" v="6219" actId="2890"/>
        <pc:sldMkLst>
          <pc:docMk/>
          <pc:sldMk cId="1342917016" sldId="5902"/>
        </pc:sldMkLst>
      </pc:sldChg>
      <pc:sldChg chg="add del">
        <pc:chgData name="Vincent Davy Zoonekynd" userId="9b657ceb-2c2e-465a-9d3d-eec3e4197458" providerId="ADAL" clId="{22ED2328-8812-432B-A067-EA4AF6BEF918}" dt="2024-03-05T12:18:47.505" v="6263" actId="47"/>
        <pc:sldMkLst>
          <pc:docMk/>
          <pc:sldMk cId="1619171373" sldId="5903"/>
        </pc:sldMkLst>
      </pc:sldChg>
      <pc:sldChg chg="modSp add mod ord">
        <pc:chgData name="Vincent Davy Zoonekynd" userId="9b657ceb-2c2e-465a-9d3d-eec3e4197458" providerId="ADAL" clId="{22ED2328-8812-432B-A067-EA4AF6BEF918}" dt="2024-03-07T06:16:46.761" v="8337"/>
        <pc:sldMkLst>
          <pc:docMk/>
          <pc:sldMk cId="514979280" sldId="5904"/>
        </pc:sldMkLst>
        <pc:spChg chg="mod">
          <ac:chgData name="Vincent Davy Zoonekynd" userId="9b657ceb-2c2e-465a-9d3d-eec3e4197458" providerId="ADAL" clId="{22ED2328-8812-432B-A067-EA4AF6BEF918}" dt="2024-03-05T12:15:14.393" v="6262" actId="20577"/>
          <ac:spMkLst>
            <pc:docMk/>
            <pc:sldMk cId="514979280" sldId="5904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2ED2328-8812-432B-A067-EA4AF6BEF918}" dt="2024-03-05T12:26:24.783" v="6264"/>
        <pc:sldMkLst>
          <pc:docMk/>
          <pc:sldMk cId="1909372920" sldId="5905"/>
        </pc:sldMkLst>
      </pc:sldChg>
      <pc:sldChg chg="modSp add del mo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524519106" sldId="5906"/>
        </pc:sldMkLst>
        <pc:spChg chg="mod">
          <ac:chgData name="Vincent Davy Zoonekynd" userId="9b657ceb-2c2e-465a-9d3d-eec3e4197458" providerId="ADAL" clId="{22ED2328-8812-432B-A067-EA4AF6BEF918}" dt="2024-03-05T12:26:47.563" v="6302" actId="20577"/>
          <ac:spMkLst>
            <pc:docMk/>
            <pc:sldMk cId="524519106" sldId="5906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2ED2328-8812-432B-A067-EA4AF6BEF918}" dt="2024-04-23T13:01:53.041" v="12877"/>
        <pc:sldMkLst>
          <pc:docMk/>
          <pc:sldMk cId="1814838095" sldId="5906"/>
        </pc:sldMkLst>
      </pc:sldChg>
      <pc:sldChg chg="modSp add del mod">
        <pc:chgData name="Vincent Davy Zoonekynd" userId="9b657ceb-2c2e-465a-9d3d-eec3e4197458" providerId="ADAL" clId="{22ED2328-8812-432B-A067-EA4AF6BEF918}" dt="2024-04-18T11:08:17.529" v="12825" actId="47"/>
        <pc:sldMkLst>
          <pc:docMk/>
          <pc:sldMk cId="443861541" sldId="5907"/>
        </pc:sldMkLst>
        <pc:spChg chg="mod">
          <ac:chgData name="Vincent Davy Zoonekynd" userId="9b657ceb-2c2e-465a-9d3d-eec3e4197458" providerId="ADAL" clId="{22ED2328-8812-432B-A067-EA4AF6BEF918}" dt="2024-03-07T05:09:05.502" v="7586" actId="20577"/>
          <ac:spMkLst>
            <pc:docMk/>
            <pc:sldMk cId="443861541" sldId="5907"/>
            <ac:spMk id="3" creationId="{42325B23-A6F5-4774-D7B3-E0C7B227C893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2538645577" sldId="5908"/>
        </pc:sldMkLst>
        <pc:spChg chg="mod">
          <ac:chgData name="Vincent Davy Zoonekynd" userId="9b657ceb-2c2e-465a-9d3d-eec3e4197458" providerId="ADAL" clId="{22ED2328-8812-432B-A067-EA4AF6BEF918}" dt="2024-03-07T05:08:47.497" v="7562" actId="20577"/>
          <ac:spMkLst>
            <pc:docMk/>
            <pc:sldMk cId="2538645577" sldId="5908"/>
            <ac:spMk id="3" creationId="{42325B23-A6F5-4774-D7B3-E0C7B227C893}"/>
          </ac:spMkLst>
        </pc:spChg>
      </pc:sldChg>
      <pc:sldChg chg="add">
        <pc:chgData name="Vincent Davy Zoonekynd" userId="9b657ceb-2c2e-465a-9d3d-eec3e4197458" providerId="ADAL" clId="{22ED2328-8812-432B-A067-EA4AF6BEF918}" dt="2024-04-23T13:01:53.041" v="12877"/>
        <pc:sldMkLst>
          <pc:docMk/>
          <pc:sldMk cId="3195419668" sldId="5908"/>
        </pc:sldMkLst>
      </pc:sldChg>
      <pc:sldChg chg="modSp add mod ord">
        <pc:chgData name="Vincent Davy Zoonekynd" userId="9b657ceb-2c2e-465a-9d3d-eec3e4197458" providerId="ADAL" clId="{22ED2328-8812-432B-A067-EA4AF6BEF918}" dt="2024-03-05T15:17:08.873" v="7148" actId="20577"/>
        <pc:sldMkLst>
          <pc:docMk/>
          <pc:sldMk cId="1285451120" sldId="5909"/>
        </pc:sldMkLst>
        <pc:spChg chg="mod">
          <ac:chgData name="Vincent Davy Zoonekynd" userId="9b657ceb-2c2e-465a-9d3d-eec3e4197458" providerId="ADAL" clId="{22ED2328-8812-432B-A067-EA4AF6BEF918}" dt="2024-03-05T15:07:14.447" v="6760" actId="20577"/>
          <ac:spMkLst>
            <pc:docMk/>
            <pc:sldMk cId="1285451120" sldId="5909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5T15:17:08.873" v="7148" actId="20577"/>
          <ac:spMkLst>
            <pc:docMk/>
            <pc:sldMk cId="1285451120" sldId="5909"/>
            <ac:spMk id="3" creationId="{42325B23-A6F5-4774-D7B3-E0C7B227C893}"/>
          </ac:spMkLst>
        </pc:spChg>
      </pc:sldChg>
      <pc:sldChg chg="modSp add mod">
        <pc:chgData name="Vincent Davy Zoonekynd" userId="9b657ceb-2c2e-465a-9d3d-eec3e4197458" providerId="ADAL" clId="{22ED2328-8812-432B-A067-EA4AF6BEF918}" dt="2024-04-30T14:49:52.923" v="13315" actId="20577"/>
        <pc:sldMkLst>
          <pc:docMk/>
          <pc:sldMk cId="2097624221" sldId="5910"/>
        </pc:sldMkLst>
        <pc:spChg chg="mod">
          <ac:chgData name="Vincent Davy Zoonekynd" userId="9b657ceb-2c2e-465a-9d3d-eec3e4197458" providerId="ADAL" clId="{22ED2328-8812-432B-A067-EA4AF6BEF918}" dt="2024-03-05T12:29:30.072" v="6368" actId="20577"/>
          <ac:spMkLst>
            <pc:docMk/>
            <pc:sldMk cId="2097624221" sldId="5910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4-30T14:49:52.923" v="13315" actId="20577"/>
          <ac:spMkLst>
            <pc:docMk/>
            <pc:sldMk cId="2097624221" sldId="5910"/>
            <ac:spMk id="3" creationId="{42325B23-A6F5-4774-D7B3-E0C7B227C893}"/>
          </ac:spMkLst>
        </pc:spChg>
      </pc:sldChg>
      <pc:sldChg chg="add del ord">
        <pc:chgData name="Vincent Davy Zoonekynd" userId="9b657ceb-2c2e-465a-9d3d-eec3e4197458" providerId="ADAL" clId="{22ED2328-8812-432B-A067-EA4AF6BEF918}" dt="2024-03-15T12:14:01.223" v="12008" actId="47"/>
        <pc:sldMkLst>
          <pc:docMk/>
          <pc:sldMk cId="4169389518" sldId="5911"/>
        </pc:sldMkLst>
      </pc:sldChg>
      <pc:sldChg chg="addSp delSp new mod modClrScheme chgLayout">
        <pc:chgData name="Vincent Davy Zoonekynd" userId="9b657ceb-2c2e-465a-9d3d-eec3e4197458" providerId="ADAL" clId="{22ED2328-8812-432B-A067-EA4AF6BEF918}" dt="2024-03-15T13:49:15.920" v="12285"/>
        <pc:sldMkLst>
          <pc:docMk/>
          <pc:sldMk cId="4206182298" sldId="5912"/>
        </pc:sldMkLst>
        <pc:spChg chg="del">
          <ac:chgData name="Vincent Davy Zoonekynd" userId="9b657ceb-2c2e-465a-9d3d-eec3e4197458" providerId="ADAL" clId="{22ED2328-8812-432B-A067-EA4AF6BEF918}" dt="2024-03-05T12:40:56.598" v="6528" actId="700"/>
          <ac:spMkLst>
            <pc:docMk/>
            <pc:sldMk cId="4206182298" sldId="5912"/>
            <ac:spMk id="2" creationId="{D68E0932-D777-08E7-550C-6B8CB21E51BF}"/>
          </ac:spMkLst>
        </pc:spChg>
        <pc:spChg chg="del">
          <ac:chgData name="Vincent Davy Zoonekynd" userId="9b657ceb-2c2e-465a-9d3d-eec3e4197458" providerId="ADAL" clId="{22ED2328-8812-432B-A067-EA4AF6BEF918}" dt="2024-03-05T12:40:56.598" v="6528" actId="700"/>
          <ac:spMkLst>
            <pc:docMk/>
            <pc:sldMk cId="4206182298" sldId="5912"/>
            <ac:spMk id="3" creationId="{FE191B0A-1A52-4DF2-1989-0744DC699090}"/>
          </ac:spMkLst>
        </pc:spChg>
        <pc:picChg chg="add del">
          <ac:chgData name="Vincent Davy Zoonekynd" userId="9b657ceb-2c2e-465a-9d3d-eec3e4197458" providerId="ADAL" clId="{22ED2328-8812-432B-A067-EA4AF6BEF918}" dt="2024-03-15T13:49:07.830" v="12283" actId="478"/>
          <ac:picMkLst>
            <pc:docMk/>
            <pc:sldMk cId="4206182298" sldId="5912"/>
            <ac:picMk id="67586" creationId="{6A2A193D-0E1F-724D-47F0-F4DD351A45F9}"/>
          </ac:picMkLst>
        </pc:picChg>
        <pc:picChg chg="add">
          <ac:chgData name="Vincent Davy Zoonekynd" userId="9b657ceb-2c2e-465a-9d3d-eec3e4197458" providerId="ADAL" clId="{22ED2328-8812-432B-A067-EA4AF6BEF918}" dt="2024-03-15T13:49:15.920" v="12285"/>
          <ac:picMkLst>
            <pc:docMk/>
            <pc:sldMk cId="4206182298" sldId="5912"/>
            <ac:picMk id="67588" creationId="{98CFCF74-42A9-5AF7-3752-BA8652473AA5}"/>
          </ac:picMkLst>
        </pc:picChg>
      </pc:sldChg>
      <pc:sldChg chg="addSp add">
        <pc:chgData name="Vincent Davy Zoonekynd" userId="9b657ceb-2c2e-465a-9d3d-eec3e4197458" providerId="ADAL" clId="{22ED2328-8812-432B-A067-EA4AF6BEF918}" dt="2024-03-05T12:52:35.034" v="6538"/>
        <pc:sldMkLst>
          <pc:docMk/>
          <pc:sldMk cId="2635473749" sldId="5913"/>
        </pc:sldMkLst>
        <pc:picChg chg="add">
          <ac:chgData name="Vincent Davy Zoonekynd" userId="9b657ceb-2c2e-465a-9d3d-eec3e4197458" providerId="ADAL" clId="{22ED2328-8812-432B-A067-EA4AF6BEF918}" dt="2024-03-05T12:52:35.034" v="6538"/>
          <ac:picMkLst>
            <pc:docMk/>
            <pc:sldMk cId="2635473749" sldId="5913"/>
            <ac:picMk id="71682" creationId="{75273463-BC7A-6A8D-38F3-DCD336DEDC36}"/>
          </ac:picMkLst>
        </pc:picChg>
      </pc:sldChg>
      <pc:sldChg chg="addSp add">
        <pc:chgData name="Vincent Davy Zoonekynd" userId="9b657ceb-2c2e-465a-9d3d-eec3e4197458" providerId="ADAL" clId="{22ED2328-8812-432B-A067-EA4AF6BEF918}" dt="2024-03-05T12:45:00.304" v="6535"/>
        <pc:sldMkLst>
          <pc:docMk/>
          <pc:sldMk cId="3898469370" sldId="5914"/>
        </pc:sldMkLst>
        <pc:picChg chg="add">
          <ac:chgData name="Vincent Davy Zoonekynd" userId="9b657ceb-2c2e-465a-9d3d-eec3e4197458" providerId="ADAL" clId="{22ED2328-8812-432B-A067-EA4AF6BEF918}" dt="2024-03-05T12:45:00.304" v="6535"/>
          <ac:picMkLst>
            <pc:docMk/>
            <pc:sldMk cId="3898469370" sldId="5914"/>
            <ac:picMk id="69634" creationId="{7E2D7CDB-E76F-A224-BCF5-DE5BEF2226AF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49:24.031" v="12286"/>
        <pc:sldMkLst>
          <pc:docMk/>
          <pc:sldMk cId="1665315408" sldId="5915"/>
        </pc:sldMkLst>
        <pc:picChg chg="add del">
          <ac:chgData name="Vincent Davy Zoonekynd" userId="9b657ceb-2c2e-465a-9d3d-eec3e4197458" providerId="ADAL" clId="{22ED2328-8812-432B-A067-EA4AF6BEF918}" dt="2024-03-15T13:49:10.140" v="12284" actId="478"/>
          <ac:picMkLst>
            <pc:docMk/>
            <pc:sldMk cId="1665315408" sldId="5915"/>
            <ac:picMk id="68610" creationId="{112BDB90-860A-EDDC-963D-BE3FBFC30FAE}"/>
          </ac:picMkLst>
        </pc:picChg>
        <pc:picChg chg="add">
          <ac:chgData name="Vincent Davy Zoonekynd" userId="9b657ceb-2c2e-465a-9d3d-eec3e4197458" providerId="ADAL" clId="{22ED2328-8812-432B-A067-EA4AF6BEF918}" dt="2024-03-15T13:49:24.031" v="12286"/>
          <ac:picMkLst>
            <pc:docMk/>
            <pc:sldMk cId="1665315408" sldId="5915"/>
            <ac:picMk id="68612" creationId="{532935E6-76C2-153E-5551-C75521C238D6}"/>
          </ac:picMkLst>
        </pc:picChg>
      </pc:sldChg>
      <pc:sldChg chg="addSp add">
        <pc:chgData name="Vincent Davy Zoonekynd" userId="9b657ceb-2c2e-465a-9d3d-eec3e4197458" providerId="ADAL" clId="{22ED2328-8812-432B-A067-EA4AF6BEF918}" dt="2024-03-05T12:45:06.138" v="6536"/>
        <pc:sldMkLst>
          <pc:docMk/>
          <pc:sldMk cId="1809781329" sldId="5916"/>
        </pc:sldMkLst>
        <pc:picChg chg="add">
          <ac:chgData name="Vincent Davy Zoonekynd" userId="9b657ceb-2c2e-465a-9d3d-eec3e4197458" providerId="ADAL" clId="{22ED2328-8812-432B-A067-EA4AF6BEF918}" dt="2024-03-05T12:45:06.138" v="6536"/>
          <ac:picMkLst>
            <pc:docMk/>
            <pc:sldMk cId="1809781329" sldId="5916"/>
            <ac:picMk id="70658" creationId="{BE0B48E0-6113-4913-74F3-E4B58E916BB9}"/>
          </ac:picMkLst>
        </pc:picChg>
      </pc:sldChg>
      <pc:sldChg chg="addSp add">
        <pc:chgData name="Vincent Davy Zoonekynd" userId="9b657ceb-2c2e-465a-9d3d-eec3e4197458" providerId="ADAL" clId="{22ED2328-8812-432B-A067-EA4AF6BEF918}" dt="2024-03-05T12:52:42.539" v="6539"/>
        <pc:sldMkLst>
          <pc:docMk/>
          <pc:sldMk cId="2966003632" sldId="5917"/>
        </pc:sldMkLst>
        <pc:picChg chg="add">
          <ac:chgData name="Vincent Davy Zoonekynd" userId="9b657ceb-2c2e-465a-9d3d-eec3e4197458" providerId="ADAL" clId="{22ED2328-8812-432B-A067-EA4AF6BEF918}" dt="2024-03-05T12:52:42.539" v="6539"/>
          <ac:picMkLst>
            <pc:docMk/>
            <pc:sldMk cId="2966003632" sldId="5917"/>
            <ac:picMk id="72706" creationId="{1B443269-A307-F1F4-1CF7-7D311EE1FB6D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2:10.580" v="12288"/>
        <pc:sldMkLst>
          <pc:docMk/>
          <pc:sldMk cId="2726078498" sldId="5918"/>
        </pc:sldMkLst>
        <pc:picChg chg="del">
          <ac:chgData name="Vincent Davy Zoonekynd" userId="9b657ceb-2c2e-465a-9d3d-eec3e4197458" providerId="ADAL" clId="{22ED2328-8812-432B-A067-EA4AF6BEF918}" dt="2024-03-05T12:53:44.213" v="6579" actId="478"/>
          <ac:picMkLst>
            <pc:docMk/>
            <pc:sldMk cId="2726078498" sldId="5918"/>
            <ac:picMk id="72706" creationId="{1B443269-A307-F1F4-1CF7-7D311EE1FB6D}"/>
          </ac:picMkLst>
        </pc:picChg>
        <pc:picChg chg="add del">
          <ac:chgData name="Vincent Davy Zoonekynd" userId="9b657ceb-2c2e-465a-9d3d-eec3e4197458" providerId="ADAL" clId="{22ED2328-8812-432B-A067-EA4AF6BEF918}" dt="2024-03-15T13:52:05.902" v="12287" actId="478"/>
          <ac:picMkLst>
            <pc:docMk/>
            <pc:sldMk cId="2726078498" sldId="5918"/>
            <ac:picMk id="73730" creationId="{0563E4F1-0158-21C8-D5ED-6C269B035813}"/>
          </ac:picMkLst>
        </pc:picChg>
        <pc:picChg chg="add">
          <ac:chgData name="Vincent Davy Zoonekynd" userId="9b657ceb-2c2e-465a-9d3d-eec3e4197458" providerId="ADAL" clId="{22ED2328-8812-432B-A067-EA4AF6BEF918}" dt="2024-03-15T13:52:10.580" v="12288"/>
          <ac:picMkLst>
            <pc:docMk/>
            <pc:sldMk cId="2726078498" sldId="5918"/>
            <ac:picMk id="73732" creationId="{E1164628-5D35-93C2-293A-A386EDAFA288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2:21.266" v="12290"/>
        <pc:sldMkLst>
          <pc:docMk/>
          <pc:sldMk cId="2774132390" sldId="5919"/>
        </pc:sldMkLst>
        <pc:picChg chg="add del">
          <ac:chgData name="Vincent Davy Zoonekynd" userId="9b657ceb-2c2e-465a-9d3d-eec3e4197458" providerId="ADAL" clId="{22ED2328-8812-432B-A067-EA4AF6BEF918}" dt="2024-03-15T13:52:20.508" v="12289" actId="478"/>
          <ac:picMkLst>
            <pc:docMk/>
            <pc:sldMk cId="2774132390" sldId="5919"/>
            <ac:picMk id="74754" creationId="{0E40C870-A03D-62B7-A91A-B2216BCB73BB}"/>
          </ac:picMkLst>
        </pc:picChg>
        <pc:picChg chg="add">
          <ac:chgData name="Vincent Davy Zoonekynd" userId="9b657ceb-2c2e-465a-9d3d-eec3e4197458" providerId="ADAL" clId="{22ED2328-8812-432B-A067-EA4AF6BEF918}" dt="2024-03-15T13:52:21.266" v="12290"/>
          <ac:picMkLst>
            <pc:docMk/>
            <pc:sldMk cId="2774132390" sldId="5919"/>
            <ac:picMk id="74756" creationId="{20A293A6-4639-BC5D-DD13-6EE064165887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2:32.134" v="12292"/>
        <pc:sldMkLst>
          <pc:docMk/>
          <pc:sldMk cId="2623343574" sldId="5920"/>
        </pc:sldMkLst>
        <pc:picChg chg="add del">
          <ac:chgData name="Vincent Davy Zoonekynd" userId="9b657ceb-2c2e-465a-9d3d-eec3e4197458" providerId="ADAL" clId="{22ED2328-8812-432B-A067-EA4AF6BEF918}" dt="2024-03-15T13:52:31.212" v="12291" actId="478"/>
          <ac:picMkLst>
            <pc:docMk/>
            <pc:sldMk cId="2623343574" sldId="5920"/>
            <ac:picMk id="75778" creationId="{DD8C8FCD-BDBF-1177-102E-A8E67D76A670}"/>
          </ac:picMkLst>
        </pc:picChg>
        <pc:picChg chg="add">
          <ac:chgData name="Vincent Davy Zoonekynd" userId="9b657ceb-2c2e-465a-9d3d-eec3e4197458" providerId="ADAL" clId="{22ED2328-8812-432B-A067-EA4AF6BEF918}" dt="2024-03-15T13:52:32.134" v="12292"/>
          <ac:picMkLst>
            <pc:docMk/>
            <pc:sldMk cId="2623343574" sldId="5920"/>
            <ac:picMk id="75780" creationId="{BD2CBB15-C027-7200-F6A1-D18F1A74A133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2:47.036" v="12294"/>
        <pc:sldMkLst>
          <pc:docMk/>
          <pc:sldMk cId="57015644" sldId="5921"/>
        </pc:sldMkLst>
        <pc:picChg chg="add del">
          <ac:chgData name="Vincent Davy Zoonekynd" userId="9b657ceb-2c2e-465a-9d3d-eec3e4197458" providerId="ADAL" clId="{22ED2328-8812-432B-A067-EA4AF6BEF918}" dt="2024-03-15T13:52:46.349" v="12293" actId="478"/>
          <ac:picMkLst>
            <pc:docMk/>
            <pc:sldMk cId="57015644" sldId="5921"/>
            <ac:picMk id="76802" creationId="{164EA3DA-BAB8-73B4-2986-5296146E2632}"/>
          </ac:picMkLst>
        </pc:picChg>
        <pc:picChg chg="add">
          <ac:chgData name="Vincent Davy Zoonekynd" userId="9b657ceb-2c2e-465a-9d3d-eec3e4197458" providerId="ADAL" clId="{22ED2328-8812-432B-A067-EA4AF6BEF918}" dt="2024-03-15T13:52:47.036" v="12294"/>
          <ac:picMkLst>
            <pc:docMk/>
            <pc:sldMk cId="57015644" sldId="5921"/>
            <ac:picMk id="76804" creationId="{DCC4879A-B38F-2269-9141-0CF66E11CD4E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3:16.326" v="12300"/>
        <pc:sldMkLst>
          <pc:docMk/>
          <pc:sldMk cId="1320377556" sldId="5922"/>
        </pc:sldMkLst>
        <pc:picChg chg="add del">
          <ac:chgData name="Vincent Davy Zoonekynd" userId="9b657ceb-2c2e-465a-9d3d-eec3e4197458" providerId="ADAL" clId="{22ED2328-8812-432B-A067-EA4AF6BEF918}" dt="2024-03-15T13:53:15.183" v="12299" actId="478"/>
          <ac:picMkLst>
            <pc:docMk/>
            <pc:sldMk cId="1320377556" sldId="5922"/>
            <ac:picMk id="79874" creationId="{A203EDB8-016B-AC61-8D18-76B87057E866}"/>
          </ac:picMkLst>
        </pc:picChg>
        <pc:picChg chg="add">
          <ac:chgData name="Vincent Davy Zoonekynd" userId="9b657ceb-2c2e-465a-9d3d-eec3e4197458" providerId="ADAL" clId="{22ED2328-8812-432B-A067-EA4AF6BEF918}" dt="2024-03-15T13:53:16.326" v="12300"/>
          <ac:picMkLst>
            <pc:docMk/>
            <pc:sldMk cId="1320377556" sldId="5922"/>
            <ac:picMk id="79876" creationId="{D55D3EC8-FA03-D28C-2DA1-F952127A92BF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3:08.097" v="12298"/>
        <pc:sldMkLst>
          <pc:docMk/>
          <pc:sldMk cId="3665412561" sldId="5923"/>
        </pc:sldMkLst>
        <pc:picChg chg="add del">
          <ac:chgData name="Vincent Davy Zoonekynd" userId="9b657ceb-2c2e-465a-9d3d-eec3e4197458" providerId="ADAL" clId="{22ED2328-8812-432B-A067-EA4AF6BEF918}" dt="2024-03-15T13:53:07.502" v="12297" actId="478"/>
          <ac:picMkLst>
            <pc:docMk/>
            <pc:sldMk cId="3665412561" sldId="5923"/>
            <ac:picMk id="78850" creationId="{9642F2B2-3A76-F1CB-95EA-668453BBFC34}"/>
          </ac:picMkLst>
        </pc:picChg>
        <pc:picChg chg="add">
          <ac:chgData name="Vincent Davy Zoonekynd" userId="9b657ceb-2c2e-465a-9d3d-eec3e4197458" providerId="ADAL" clId="{22ED2328-8812-432B-A067-EA4AF6BEF918}" dt="2024-03-15T13:53:08.097" v="12298"/>
          <ac:picMkLst>
            <pc:docMk/>
            <pc:sldMk cId="3665412561" sldId="5923"/>
            <ac:picMk id="78852" creationId="{AD061DAA-52D4-D1BB-3041-07470E6FFDC7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2:57.296" v="12296"/>
        <pc:sldMkLst>
          <pc:docMk/>
          <pc:sldMk cId="2366890206" sldId="5924"/>
        </pc:sldMkLst>
        <pc:picChg chg="add del">
          <ac:chgData name="Vincent Davy Zoonekynd" userId="9b657ceb-2c2e-465a-9d3d-eec3e4197458" providerId="ADAL" clId="{22ED2328-8812-432B-A067-EA4AF6BEF918}" dt="2024-03-15T13:52:56.735" v="12295" actId="478"/>
          <ac:picMkLst>
            <pc:docMk/>
            <pc:sldMk cId="2366890206" sldId="5924"/>
            <ac:picMk id="77826" creationId="{D692F5EC-D5D0-7002-F834-180DEC0C1621}"/>
          </ac:picMkLst>
        </pc:picChg>
        <pc:picChg chg="add">
          <ac:chgData name="Vincent Davy Zoonekynd" userId="9b657ceb-2c2e-465a-9d3d-eec3e4197458" providerId="ADAL" clId="{22ED2328-8812-432B-A067-EA4AF6BEF918}" dt="2024-03-15T13:52:57.296" v="12296"/>
          <ac:picMkLst>
            <pc:docMk/>
            <pc:sldMk cId="2366890206" sldId="5924"/>
            <ac:picMk id="77828" creationId="{653EB47B-45A4-8767-188D-B9DA9FE4A9B7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3-15T12:20:54.476" v="12038" actId="1076"/>
        <pc:sldMkLst>
          <pc:docMk/>
          <pc:sldMk cId="1258070590" sldId="5925"/>
        </pc:sldMkLst>
        <pc:spChg chg="add mod">
          <ac:chgData name="Vincent Davy Zoonekynd" userId="9b657ceb-2c2e-465a-9d3d-eec3e4197458" providerId="ADAL" clId="{22ED2328-8812-432B-A067-EA4AF6BEF918}" dt="2024-03-15T12:20:40.902" v="12033" actId="1036"/>
          <ac:spMkLst>
            <pc:docMk/>
            <pc:sldMk cId="1258070590" sldId="5925"/>
            <ac:spMk id="2" creationId="{E0A4DA43-106F-EB1D-A997-C69435D9A08C}"/>
          </ac:spMkLst>
        </pc:spChg>
        <pc:spChg chg="add mod">
          <ac:chgData name="Vincent Davy Zoonekynd" userId="9b657ceb-2c2e-465a-9d3d-eec3e4197458" providerId="ADAL" clId="{22ED2328-8812-432B-A067-EA4AF6BEF918}" dt="2024-03-15T12:20:54.476" v="12038" actId="1076"/>
          <ac:spMkLst>
            <pc:docMk/>
            <pc:sldMk cId="1258070590" sldId="5925"/>
            <ac:spMk id="3" creationId="{EB554E31-1683-E252-113A-D95C1F5B14B9}"/>
          </ac:spMkLst>
        </pc:spChg>
        <pc:picChg chg="add">
          <ac:chgData name="Vincent Davy Zoonekynd" userId="9b657ceb-2c2e-465a-9d3d-eec3e4197458" providerId="ADAL" clId="{22ED2328-8812-432B-A067-EA4AF6BEF918}" dt="2024-03-05T14:11:55.212" v="6703"/>
          <ac:picMkLst>
            <pc:docMk/>
            <pc:sldMk cId="1258070590" sldId="5925"/>
            <ac:picMk id="82946" creationId="{ECA4C867-C84B-14B5-7F55-6AA8100B59BD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3:33.047" v="12304"/>
        <pc:sldMkLst>
          <pc:docMk/>
          <pc:sldMk cId="1495442058" sldId="5926"/>
        </pc:sldMkLst>
        <pc:picChg chg="add del">
          <ac:chgData name="Vincent Davy Zoonekynd" userId="9b657ceb-2c2e-465a-9d3d-eec3e4197458" providerId="ADAL" clId="{22ED2328-8812-432B-A067-EA4AF6BEF918}" dt="2024-03-15T13:53:32.538" v="12303" actId="478"/>
          <ac:picMkLst>
            <pc:docMk/>
            <pc:sldMk cId="1495442058" sldId="5926"/>
            <ac:picMk id="81922" creationId="{C907E4E4-E2E4-E8A6-C01F-79A54F5C9F67}"/>
          </ac:picMkLst>
        </pc:picChg>
        <pc:picChg chg="add">
          <ac:chgData name="Vincent Davy Zoonekynd" userId="9b657ceb-2c2e-465a-9d3d-eec3e4197458" providerId="ADAL" clId="{22ED2328-8812-432B-A067-EA4AF6BEF918}" dt="2024-03-15T13:53:33.047" v="12304"/>
          <ac:picMkLst>
            <pc:docMk/>
            <pc:sldMk cId="1495442058" sldId="5926"/>
            <ac:picMk id="81924" creationId="{AD65C860-362C-2124-FE3C-DB3DDC46C389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3:25.668" v="12302"/>
        <pc:sldMkLst>
          <pc:docMk/>
          <pc:sldMk cId="1169350419" sldId="5927"/>
        </pc:sldMkLst>
        <pc:picChg chg="add del">
          <ac:chgData name="Vincent Davy Zoonekynd" userId="9b657ceb-2c2e-465a-9d3d-eec3e4197458" providerId="ADAL" clId="{22ED2328-8812-432B-A067-EA4AF6BEF918}" dt="2024-03-15T13:53:24.879" v="12301" actId="478"/>
          <ac:picMkLst>
            <pc:docMk/>
            <pc:sldMk cId="1169350419" sldId="5927"/>
            <ac:picMk id="80898" creationId="{E7C5CE34-5B93-AE9B-BF36-5925B0DDFF00}"/>
          </ac:picMkLst>
        </pc:picChg>
        <pc:picChg chg="add">
          <ac:chgData name="Vincent Davy Zoonekynd" userId="9b657ceb-2c2e-465a-9d3d-eec3e4197458" providerId="ADAL" clId="{22ED2328-8812-432B-A067-EA4AF6BEF918}" dt="2024-03-15T13:53:25.668" v="12302"/>
          <ac:picMkLst>
            <pc:docMk/>
            <pc:sldMk cId="1169350419" sldId="5927"/>
            <ac:picMk id="80900" creationId="{4B9BADED-72B6-E5B8-0452-80AF91EB0551}"/>
          </ac:picMkLst>
        </pc:picChg>
      </pc:sldChg>
      <pc:sldChg chg="modSp new mod">
        <pc:chgData name="Vincent Davy Zoonekynd" userId="9b657ceb-2c2e-465a-9d3d-eec3e4197458" providerId="ADAL" clId="{22ED2328-8812-432B-A067-EA4AF6BEF918}" dt="2024-03-05T13:17:25.799" v="6694" actId="20577"/>
        <pc:sldMkLst>
          <pc:docMk/>
          <pc:sldMk cId="351903153" sldId="5928"/>
        </pc:sldMkLst>
        <pc:spChg chg="mod">
          <ac:chgData name="Vincent Davy Zoonekynd" userId="9b657ceb-2c2e-465a-9d3d-eec3e4197458" providerId="ADAL" clId="{22ED2328-8812-432B-A067-EA4AF6BEF918}" dt="2024-03-05T13:17:07.044" v="6641" actId="20577"/>
          <ac:spMkLst>
            <pc:docMk/>
            <pc:sldMk cId="351903153" sldId="5928"/>
            <ac:spMk id="2" creationId="{3C4EBE10-5928-5540-B253-35C9E6DD8601}"/>
          </ac:spMkLst>
        </pc:spChg>
        <pc:spChg chg="mod">
          <ac:chgData name="Vincent Davy Zoonekynd" userId="9b657ceb-2c2e-465a-9d3d-eec3e4197458" providerId="ADAL" clId="{22ED2328-8812-432B-A067-EA4AF6BEF918}" dt="2024-03-05T13:17:25.799" v="6694" actId="20577"/>
          <ac:spMkLst>
            <pc:docMk/>
            <pc:sldMk cId="351903153" sldId="5928"/>
            <ac:spMk id="3" creationId="{C0713D71-54B5-28FF-1546-EBC112D3E153}"/>
          </ac:spMkLst>
        </pc:spChg>
      </pc:sldChg>
      <pc:sldChg chg="addSp add del">
        <pc:chgData name="Vincent Davy Zoonekynd" userId="9b657ceb-2c2e-465a-9d3d-eec3e4197458" providerId="ADAL" clId="{22ED2328-8812-432B-A067-EA4AF6BEF918}" dt="2024-03-05T14:19:42.762" v="6713" actId="2696"/>
        <pc:sldMkLst>
          <pc:docMk/>
          <pc:sldMk cId="1210720448" sldId="5929"/>
        </pc:sldMkLst>
        <pc:picChg chg="add">
          <ac:chgData name="Vincent Davy Zoonekynd" userId="9b657ceb-2c2e-465a-9d3d-eec3e4197458" providerId="ADAL" clId="{22ED2328-8812-432B-A067-EA4AF6BEF918}" dt="2024-03-05T14:19:07.133" v="6709"/>
          <ac:picMkLst>
            <pc:docMk/>
            <pc:sldMk cId="1210720448" sldId="5929"/>
            <ac:picMk id="84994" creationId="{271A94C9-2C52-E62B-01B7-C20518715514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15T12:22:59.186" v="12170" actId="1035"/>
        <pc:sldMkLst>
          <pc:docMk/>
          <pc:sldMk cId="2610542961" sldId="5929"/>
        </pc:sldMkLst>
        <pc:spChg chg="add mod">
          <ac:chgData name="Vincent Davy Zoonekynd" userId="9b657ceb-2c2e-465a-9d3d-eec3e4197458" providerId="ADAL" clId="{22ED2328-8812-432B-A067-EA4AF6BEF918}" dt="2024-03-15T12:22:53.378" v="12160" actId="1037"/>
          <ac:spMkLst>
            <pc:docMk/>
            <pc:sldMk cId="2610542961" sldId="5929"/>
            <ac:spMk id="2" creationId="{F7C1E74F-C989-959D-A33B-757FEA5EC4C8}"/>
          </ac:spMkLst>
        </pc:spChg>
        <pc:spChg chg="add mod">
          <ac:chgData name="Vincent Davy Zoonekynd" userId="9b657ceb-2c2e-465a-9d3d-eec3e4197458" providerId="ADAL" clId="{22ED2328-8812-432B-A067-EA4AF6BEF918}" dt="2024-03-15T12:22:59.186" v="12170" actId="1035"/>
          <ac:spMkLst>
            <pc:docMk/>
            <pc:sldMk cId="2610542961" sldId="5929"/>
            <ac:spMk id="3" creationId="{6DAD57AD-BCBD-90F1-EB8E-5D6F63681155}"/>
          </ac:spMkLst>
        </pc:spChg>
      </pc:sldChg>
      <pc:sldChg chg="addSp add ord">
        <pc:chgData name="Vincent Davy Zoonekynd" userId="9b657ceb-2c2e-465a-9d3d-eec3e4197458" providerId="ADAL" clId="{22ED2328-8812-432B-A067-EA4AF6BEF918}" dt="2024-03-05T15:01:56.718" v="6720"/>
        <pc:sldMkLst>
          <pc:docMk/>
          <pc:sldMk cId="2042845162" sldId="5930"/>
        </pc:sldMkLst>
        <pc:picChg chg="add">
          <ac:chgData name="Vincent Davy Zoonekynd" userId="9b657ceb-2c2e-465a-9d3d-eec3e4197458" providerId="ADAL" clId="{22ED2328-8812-432B-A067-EA4AF6BEF918}" dt="2024-03-05T15:01:56.718" v="6720"/>
          <ac:picMkLst>
            <pc:docMk/>
            <pc:sldMk cId="2042845162" sldId="5930"/>
            <ac:picMk id="89090" creationId="{BBF32AB2-FC86-5C4B-84E3-EA4C8E44F357}"/>
          </ac:picMkLst>
        </pc:picChg>
      </pc:sldChg>
      <pc:sldChg chg="addSp add del ord">
        <pc:chgData name="Vincent Davy Zoonekynd" userId="9b657ceb-2c2e-465a-9d3d-eec3e4197458" providerId="ADAL" clId="{22ED2328-8812-432B-A067-EA4AF6BEF918}" dt="2024-03-05T14:19:42.762" v="6713" actId="2696"/>
        <pc:sldMkLst>
          <pc:docMk/>
          <pc:sldMk cId="151229243" sldId="5931"/>
        </pc:sldMkLst>
        <pc:picChg chg="add">
          <ac:chgData name="Vincent Davy Zoonekynd" userId="9b657ceb-2c2e-465a-9d3d-eec3e4197458" providerId="ADAL" clId="{22ED2328-8812-432B-A067-EA4AF6BEF918}" dt="2024-03-05T14:19:31.610" v="6712"/>
          <ac:picMkLst>
            <pc:docMk/>
            <pc:sldMk cId="151229243" sldId="5931"/>
            <ac:picMk id="88066" creationId="{82B7D494-3A40-668F-3F95-7D12D27AD0AF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15T12:22:03.492" v="12081" actId="1035"/>
        <pc:sldMkLst>
          <pc:docMk/>
          <pc:sldMk cId="912621382" sldId="5931"/>
        </pc:sldMkLst>
        <pc:spChg chg="add mod">
          <ac:chgData name="Vincent Davy Zoonekynd" userId="9b657ceb-2c2e-465a-9d3d-eec3e4197458" providerId="ADAL" clId="{22ED2328-8812-432B-A067-EA4AF6BEF918}" dt="2024-03-15T12:21:40.388" v="12057"/>
          <ac:spMkLst>
            <pc:docMk/>
            <pc:sldMk cId="912621382" sldId="5931"/>
            <ac:spMk id="2" creationId="{811C223F-A43C-C611-A675-3C209EC1E893}"/>
          </ac:spMkLst>
        </pc:spChg>
        <pc:spChg chg="add mod">
          <ac:chgData name="Vincent Davy Zoonekynd" userId="9b657ceb-2c2e-465a-9d3d-eec3e4197458" providerId="ADAL" clId="{22ED2328-8812-432B-A067-EA4AF6BEF918}" dt="2024-03-15T12:22:03.492" v="12081" actId="1035"/>
          <ac:spMkLst>
            <pc:docMk/>
            <pc:sldMk cId="912621382" sldId="5931"/>
            <ac:spMk id="3" creationId="{77981D7B-A130-F7A7-262C-B519EAB152B3}"/>
          </ac:spMkLst>
        </pc:spChg>
      </pc:sldChg>
      <pc:sldChg chg="addSp modSp add mod">
        <pc:chgData name="Vincent Davy Zoonekynd" userId="9b657ceb-2c2e-465a-9d3d-eec3e4197458" providerId="ADAL" clId="{22ED2328-8812-432B-A067-EA4AF6BEF918}" dt="2024-03-15T12:22:19.681" v="12102" actId="1037"/>
        <pc:sldMkLst>
          <pc:docMk/>
          <pc:sldMk cId="2404323316" sldId="5932"/>
        </pc:sldMkLst>
        <pc:spChg chg="add mod">
          <ac:chgData name="Vincent Davy Zoonekynd" userId="9b657ceb-2c2e-465a-9d3d-eec3e4197458" providerId="ADAL" clId="{22ED2328-8812-432B-A067-EA4AF6BEF918}" dt="2024-03-15T12:22:19.681" v="12102" actId="1037"/>
          <ac:spMkLst>
            <pc:docMk/>
            <pc:sldMk cId="2404323316" sldId="5932"/>
            <ac:spMk id="2" creationId="{9BB7C343-6BBF-16E1-B162-5E4B20C84449}"/>
          </ac:spMkLst>
        </pc:spChg>
        <pc:spChg chg="add mod">
          <ac:chgData name="Vincent Davy Zoonekynd" userId="9b657ceb-2c2e-465a-9d3d-eec3e4197458" providerId="ADAL" clId="{22ED2328-8812-432B-A067-EA4AF6BEF918}" dt="2024-03-15T12:22:09.061" v="12086" actId="1036"/>
          <ac:spMkLst>
            <pc:docMk/>
            <pc:sldMk cId="2404323316" sldId="5932"/>
            <ac:spMk id="3" creationId="{E108FB19-60A7-E0C0-A19E-962809911707}"/>
          </ac:spMkLst>
        </pc:spChg>
      </pc:sldChg>
      <pc:sldChg chg="addSp add del ord">
        <pc:chgData name="Vincent Davy Zoonekynd" userId="9b657ceb-2c2e-465a-9d3d-eec3e4197458" providerId="ADAL" clId="{22ED2328-8812-432B-A067-EA4AF6BEF918}" dt="2024-03-05T14:19:42.762" v="6713" actId="2696"/>
        <pc:sldMkLst>
          <pc:docMk/>
          <pc:sldMk cId="3411522985" sldId="5932"/>
        </pc:sldMkLst>
        <pc:picChg chg="add">
          <ac:chgData name="Vincent Davy Zoonekynd" userId="9b657ceb-2c2e-465a-9d3d-eec3e4197458" providerId="ADAL" clId="{22ED2328-8812-432B-A067-EA4AF6BEF918}" dt="2024-03-05T14:19:23.800" v="6711"/>
          <ac:picMkLst>
            <pc:docMk/>
            <pc:sldMk cId="3411522985" sldId="5932"/>
            <ac:picMk id="87042" creationId="{AC09BA1C-0DDC-2E0D-D2DA-9E3DE5DD61AA}"/>
          </ac:picMkLst>
        </pc:picChg>
      </pc:sldChg>
      <pc:sldChg chg="addSp add del ord">
        <pc:chgData name="Vincent Davy Zoonekynd" userId="9b657ceb-2c2e-465a-9d3d-eec3e4197458" providerId="ADAL" clId="{22ED2328-8812-432B-A067-EA4AF6BEF918}" dt="2024-03-05T14:19:42.762" v="6713" actId="2696"/>
        <pc:sldMkLst>
          <pc:docMk/>
          <pc:sldMk cId="2049283933" sldId="5933"/>
        </pc:sldMkLst>
        <pc:picChg chg="add">
          <ac:chgData name="Vincent Davy Zoonekynd" userId="9b657ceb-2c2e-465a-9d3d-eec3e4197458" providerId="ADAL" clId="{22ED2328-8812-432B-A067-EA4AF6BEF918}" dt="2024-03-05T14:19:16.298" v="6710"/>
          <ac:picMkLst>
            <pc:docMk/>
            <pc:sldMk cId="2049283933" sldId="5933"/>
            <ac:picMk id="86018" creationId="{8007BBDF-53E7-E25D-D651-ADE70C3E153A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15T12:22:43.714" v="12148" actId="1036"/>
        <pc:sldMkLst>
          <pc:docMk/>
          <pc:sldMk cId="2804597081" sldId="5933"/>
        </pc:sldMkLst>
        <pc:spChg chg="add mod">
          <ac:chgData name="Vincent Davy Zoonekynd" userId="9b657ceb-2c2e-465a-9d3d-eec3e4197458" providerId="ADAL" clId="{22ED2328-8812-432B-A067-EA4AF6BEF918}" dt="2024-03-15T12:22:43.714" v="12148" actId="1036"/>
          <ac:spMkLst>
            <pc:docMk/>
            <pc:sldMk cId="2804597081" sldId="5933"/>
            <ac:spMk id="2" creationId="{2583152D-A53B-2E2C-BB52-A4EDD5718F9E}"/>
          </ac:spMkLst>
        </pc:spChg>
        <pc:spChg chg="add mod">
          <ac:chgData name="Vincent Davy Zoonekynd" userId="9b657ceb-2c2e-465a-9d3d-eec3e4197458" providerId="ADAL" clId="{22ED2328-8812-432B-A067-EA4AF6BEF918}" dt="2024-03-15T12:22:39.059" v="12145" actId="1036"/>
          <ac:spMkLst>
            <pc:docMk/>
            <pc:sldMk cId="2804597081" sldId="5933"/>
            <ac:spMk id="3" creationId="{EAF8FC50-DAB1-36AA-D371-3431048F4D15}"/>
          </ac:spMkLst>
        </pc:spChg>
      </pc:sldChg>
      <pc:sldChg chg="addSp modSp add mod">
        <pc:chgData name="Vincent Davy Zoonekynd" userId="9b657ceb-2c2e-465a-9d3d-eec3e4197458" providerId="ADAL" clId="{22ED2328-8812-432B-A067-EA4AF6BEF918}" dt="2024-03-15T12:21:21.349" v="12053" actId="1036"/>
        <pc:sldMkLst>
          <pc:docMk/>
          <pc:sldMk cId="2740817807" sldId="5934"/>
        </pc:sldMkLst>
        <pc:spChg chg="add mod">
          <ac:chgData name="Vincent Davy Zoonekynd" userId="9b657ceb-2c2e-465a-9d3d-eec3e4197458" providerId="ADAL" clId="{22ED2328-8812-432B-A067-EA4AF6BEF918}" dt="2024-03-15T12:21:16.405" v="12049" actId="1038"/>
          <ac:spMkLst>
            <pc:docMk/>
            <pc:sldMk cId="2740817807" sldId="5934"/>
            <ac:spMk id="2" creationId="{F1F1B14C-1C3D-6F6B-9406-5CD968823A61}"/>
          </ac:spMkLst>
        </pc:spChg>
        <pc:spChg chg="add mod">
          <ac:chgData name="Vincent Davy Zoonekynd" userId="9b657ceb-2c2e-465a-9d3d-eec3e4197458" providerId="ADAL" clId="{22ED2328-8812-432B-A067-EA4AF6BEF918}" dt="2024-03-15T12:21:21.349" v="12053" actId="1036"/>
          <ac:spMkLst>
            <pc:docMk/>
            <pc:sldMk cId="2740817807" sldId="5934"/>
            <ac:spMk id="3" creationId="{9BBDE237-EFEE-F0A5-03E6-11DFC9E73305}"/>
          </ac:spMkLst>
        </pc:spChg>
        <pc:picChg chg="add">
          <ac:chgData name="Vincent Davy Zoonekynd" userId="9b657ceb-2c2e-465a-9d3d-eec3e4197458" providerId="ADAL" clId="{22ED2328-8812-432B-A067-EA4AF6BEF918}" dt="2024-03-05T14:12:03.382" v="6704"/>
          <ac:picMkLst>
            <pc:docMk/>
            <pc:sldMk cId="2740817807" sldId="5934"/>
            <ac:picMk id="83970" creationId="{7C857D1D-E060-3C1E-EE00-A1762DA9B920}"/>
          </ac:picMkLst>
        </pc:picChg>
      </pc:sldChg>
      <pc:sldChg chg="addSp modSp add del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3618386879" sldId="5935"/>
        </pc:sldMkLst>
        <pc:picChg chg="add mod">
          <ac:chgData name="Vincent Davy Zoonekynd" userId="9b657ceb-2c2e-465a-9d3d-eec3e4197458" providerId="ADAL" clId="{22ED2328-8812-432B-A067-EA4AF6BEF918}" dt="2024-03-05T15:05:01.961" v="6741" actId="1076"/>
          <ac:picMkLst>
            <pc:docMk/>
            <pc:sldMk cId="3618386879" sldId="5935"/>
            <ac:picMk id="96258" creationId="{3DEF52BD-1A6F-36DD-6F1F-E3435758746C}"/>
          </ac:picMkLst>
        </pc:picChg>
      </pc:sldChg>
      <pc:sldChg chg="add del">
        <pc:chgData name="Vincent Davy Zoonekynd" userId="9b657ceb-2c2e-465a-9d3d-eec3e4197458" providerId="ADAL" clId="{22ED2328-8812-432B-A067-EA4AF6BEF918}" dt="2024-03-05T15:08:26.870" v="6864" actId="47"/>
        <pc:sldMkLst>
          <pc:docMk/>
          <pc:sldMk cId="3885517147" sldId="5935"/>
        </pc:sldMkLst>
      </pc:sldChg>
      <pc:sldChg chg="addSp add ord">
        <pc:chgData name="Vincent Davy Zoonekynd" userId="9b657ceb-2c2e-465a-9d3d-eec3e4197458" providerId="ADAL" clId="{22ED2328-8812-432B-A067-EA4AF6BEF918}" dt="2024-03-05T15:02:49.255" v="6724"/>
        <pc:sldMkLst>
          <pc:docMk/>
          <pc:sldMk cId="2064748446" sldId="5936"/>
        </pc:sldMkLst>
        <pc:picChg chg="add">
          <ac:chgData name="Vincent Davy Zoonekynd" userId="9b657ceb-2c2e-465a-9d3d-eec3e4197458" providerId="ADAL" clId="{22ED2328-8812-432B-A067-EA4AF6BEF918}" dt="2024-03-05T15:02:49.255" v="6724"/>
          <ac:picMkLst>
            <pc:docMk/>
            <pc:sldMk cId="2064748446" sldId="5936"/>
            <ac:picMk id="95234" creationId="{736B85B2-04DD-593C-BBBC-001E11777DA2}"/>
          </ac:picMkLst>
        </pc:picChg>
      </pc:sldChg>
      <pc:sldChg chg="addSp add">
        <pc:chgData name="Vincent Davy Zoonekynd" userId="9b657ceb-2c2e-465a-9d3d-eec3e4197458" providerId="ADAL" clId="{22ED2328-8812-432B-A067-EA4AF6BEF918}" dt="2024-03-05T15:02:21.191" v="6721"/>
        <pc:sldMkLst>
          <pc:docMk/>
          <pc:sldMk cId="751782988" sldId="5937"/>
        </pc:sldMkLst>
        <pc:picChg chg="add">
          <ac:chgData name="Vincent Davy Zoonekynd" userId="9b657ceb-2c2e-465a-9d3d-eec3e4197458" providerId="ADAL" clId="{22ED2328-8812-432B-A067-EA4AF6BEF918}" dt="2024-03-05T15:02:21.191" v="6721"/>
          <ac:picMkLst>
            <pc:docMk/>
            <pc:sldMk cId="751782988" sldId="5937"/>
            <ac:picMk id="94210" creationId="{CF9864D2-37C2-B550-1B89-8476B043F43F}"/>
          </ac:picMkLst>
        </pc:picChg>
      </pc:sldChg>
      <pc:sldChg chg="add del">
        <pc:chgData name="Vincent Davy Zoonekynd" userId="9b657ceb-2c2e-465a-9d3d-eec3e4197458" providerId="ADAL" clId="{22ED2328-8812-432B-A067-EA4AF6BEF918}" dt="2024-03-15T12:13:57.750" v="12007" actId="47"/>
        <pc:sldMkLst>
          <pc:docMk/>
          <pc:sldMk cId="4060799491" sldId="5938"/>
        </pc:sldMkLst>
      </pc:sldChg>
      <pc:sldChg chg="addSp add del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1796878548" sldId="5939"/>
        </pc:sldMkLst>
        <pc:picChg chg="add">
          <ac:chgData name="Vincent Davy Zoonekynd" userId="9b657ceb-2c2e-465a-9d3d-eec3e4197458" providerId="ADAL" clId="{22ED2328-8812-432B-A067-EA4AF6BEF918}" dt="2024-03-05T15:06:02.884" v="6747"/>
          <ac:picMkLst>
            <pc:docMk/>
            <pc:sldMk cId="1796878548" sldId="5939"/>
            <ac:picMk id="101378" creationId="{5AC8AB71-08F1-95EA-E8C7-A981DFBA0C58}"/>
          </ac:picMkLst>
        </pc:picChg>
      </pc:sldChg>
      <pc:sldChg chg="add">
        <pc:chgData name="Vincent Davy Zoonekynd" userId="9b657ceb-2c2e-465a-9d3d-eec3e4197458" providerId="ADAL" clId="{22ED2328-8812-432B-A067-EA4AF6BEF918}" dt="2024-03-05T15:06:21.566" v="6749"/>
        <pc:sldMkLst>
          <pc:docMk/>
          <pc:sldMk cId="1933288580" sldId="5939"/>
        </pc:sldMkLst>
      </pc:sldChg>
      <pc:sldChg chg="addSp add del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1362927540" sldId="5940"/>
        </pc:sldMkLst>
        <pc:picChg chg="add">
          <ac:chgData name="Vincent Davy Zoonekynd" userId="9b657ceb-2c2e-465a-9d3d-eec3e4197458" providerId="ADAL" clId="{22ED2328-8812-432B-A067-EA4AF6BEF918}" dt="2024-03-05T15:05:55.364" v="6746"/>
          <ac:picMkLst>
            <pc:docMk/>
            <pc:sldMk cId="1362927540" sldId="5940"/>
            <ac:picMk id="100354" creationId="{FC8D1D3B-1AB7-B38B-9AD4-99E8A74D37DF}"/>
          </ac:picMkLst>
        </pc:picChg>
      </pc:sldChg>
      <pc:sldChg chg="add">
        <pc:chgData name="Vincent Davy Zoonekynd" userId="9b657ceb-2c2e-465a-9d3d-eec3e4197458" providerId="ADAL" clId="{22ED2328-8812-432B-A067-EA4AF6BEF918}" dt="2024-03-05T15:06:21.566" v="6749"/>
        <pc:sldMkLst>
          <pc:docMk/>
          <pc:sldMk cId="2484034570" sldId="5940"/>
        </pc:sldMkLst>
      </pc:sldChg>
      <pc:sldChg chg="add">
        <pc:chgData name="Vincent Davy Zoonekynd" userId="9b657ceb-2c2e-465a-9d3d-eec3e4197458" providerId="ADAL" clId="{22ED2328-8812-432B-A067-EA4AF6BEF918}" dt="2024-03-05T15:06:21.566" v="6749"/>
        <pc:sldMkLst>
          <pc:docMk/>
          <pc:sldMk cId="426036439" sldId="5941"/>
        </pc:sldMkLst>
      </pc:sldChg>
      <pc:sldChg chg="addSp add del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2628691561" sldId="5941"/>
        </pc:sldMkLst>
        <pc:picChg chg="add">
          <ac:chgData name="Vincent Davy Zoonekynd" userId="9b657ceb-2c2e-465a-9d3d-eec3e4197458" providerId="ADAL" clId="{22ED2328-8812-432B-A067-EA4AF6BEF918}" dt="2024-03-05T15:05:49.837" v="6745"/>
          <ac:picMkLst>
            <pc:docMk/>
            <pc:sldMk cId="2628691561" sldId="5941"/>
            <ac:picMk id="99330" creationId="{85EFE392-06F5-2A85-505F-309A71B2F21B}"/>
          </ac:picMkLst>
        </pc:picChg>
      </pc:sldChg>
      <pc:sldChg chg="add">
        <pc:chgData name="Vincent Davy Zoonekynd" userId="9b657ceb-2c2e-465a-9d3d-eec3e4197458" providerId="ADAL" clId="{22ED2328-8812-432B-A067-EA4AF6BEF918}" dt="2024-03-05T15:08:35.702" v="6866"/>
        <pc:sldMkLst>
          <pc:docMk/>
          <pc:sldMk cId="175711550" sldId="5942"/>
        </pc:sldMkLst>
      </pc:sldChg>
      <pc:sldChg chg="addSp modSp add del ord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1495596823" sldId="5942"/>
        </pc:sldMkLst>
        <pc:picChg chg="add mod">
          <ac:chgData name="Vincent Davy Zoonekynd" userId="9b657ceb-2c2e-465a-9d3d-eec3e4197458" providerId="ADAL" clId="{22ED2328-8812-432B-A067-EA4AF6BEF918}" dt="2024-03-05T15:05:22.057" v="6743" actId="1076"/>
          <ac:picMkLst>
            <pc:docMk/>
            <pc:sldMk cId="1495596823" sldId="5942"/>
            <ac:picMk id="2" creationId="{C1873064-A020-477B-9917-CEE48B949002}"/>
          </ac:picMkLst>
        </pc:picChg>
        <pc:picChg chg="add mod">
          <ac:chgData name="Vincent Davy Zoonekynd" userId="9b657ceb-2c2e-465a-9d3d-eec3e4197458" providerId="ADAL" clId="{22ED2328-8812-432B-A067-EA4AF6BEF918}" dt="2024-03-05T15:04:13.498" v="6734" actId="1076"/>
          <ac:picMkLst>
            <pc:docMk/>
            <pc:sldMk cId="1495596823" sldId="5942"/>
            <ac:picMk id="98306" creationId="{803D360A-2547-A0DC-B8F8-728B70C4870A}"/>
          </ac:picMkLst>
        </pc:picChg>
      </pc:sldChg>
      <pc:sldChg chg="add del">
        <pc:chgData name="Vincent Davy Zoonekynd" userId="9b657ceb-2c2e-465a-9d3d-eec3e4197458" providerId="ADAL" clId="{22ED2328-8812-432B-A067-EA4AF6BEF918}" dt="2024-03-05T15:08:30.754" v="6865" actId="2696"/>
        <pc:sldMkLst>
          <pc:docMk/>
          <pc:sldMk cId="1746516549" sldId="5942"/>
        </pc:sldMkLst>
      </pc:sldChg>
      <pc:sldChg chg="addSp delSp add del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2540969095" sldId="5943"/>
        </pc:sldMkLst>
        <pc:picChg chg="add del">
          <ac:chgData name="Vincent Davy Zoonekynd" userId="9b657ceb-2c2e-465a-9d3d-eec3e4197458" providerId="ADAL" clId="{22ED2328-8812-432B-A067-EA4AF6BEF918}" dt="2024-03-05T15:04:48.925" v="6738" actId="478"/>
          <ac:picMkLst>
            <pc:docMk/>
            <pc:sldMk cId="2540969095" sldId="5943"/>
            <ac:picMk id="97282" creationId="{5280291C-0ADA-6AC8-44C3-CD5B3F3F13E9}"/>
          </ac:picMkLst>
        </pc:picChg>
        <pc:picChg chg="add">
          <ac:chgData name="Vincent Davy Zoonekynd" userId="9b657ceb-2c2e-465a-9d3d-eec3e4197458" providerId="ADAL" clId="{22ED2328-8812-432B-A067-EA4AF6BEF918}" dt="2024-03-05T15:05:42.645" v="6744"/>
          <ac:picMkLst>
            <pc:docMk/>
            <pc:sldMk cId="2540969095" sldId="5943"/>
            <ac:picMk id="97284" creationId="{A1807668-4F3C-C276-909D-CA82C93700CD}"/>
          </ac:picMkLst>
        </pc:picChg>
      </pc:sldChg>
      <pc:sldChg chg="add">
        <pc:chgData name="Vincent Davy Zoonekynd" userId="9b657ceb-2c2e-465a-9d3d-eec3e4197458" providerId="ADAL" clId="{22ED2328-8812-432B-A067-EA4AF6BEF918}" dt="2024-03-05T15:06:21.566" v="6749"/>
        <pc:sldMkLst>
          <pc:docMk/>
          <pc:sldMk cId="3444277643" sldId="5943"/>
        </pc:sldMkLst>
      </pc:sldChg>
      <pc:sldChg chg="add ord">
        <pc:chgData name="Vincent Davy Zoonekynd" userId="9b657ceb-2c2e-465a-9d3d-eec3e4197458" providerId="ADAL" clId="{22ED2328-8812-432B-A067-EA4AF6BEF918}" dt="2024-03-07T12:26:44.174" v="8770"/>
        <pc:sldMkLst>
          <pc:docMk/>
          <pc:sldMk cId="2757905708" sldId="5944"/>
        </pc:sldMkLst>
      </pc:sldChg>
      <pc:sldChg chg="modSp new mod">
        <pc:chgData name="Vincent Davy Zoonekynd" userId="9b657ceb-2c2e-465a-9d3d-eec3e4197458" providerId="ADAL" clId="{22ED2328-8812-432B-A067-EA4AF6BEF918}" dt="2024-03-05T15:21:15.784" v="7171" actId="20577"/>
        <pc:sldMkLst>
          <pc:docMk/>
          <pc:sldMk cId="4286030725" sldId="5945"/>
        </pc:sldMkLst>
        <pc:spChg chg="mod">
          <ac:chgData name="Vincent Davy Zoonekynd" userId="9b657ceb-2c2e-465a-9d3d-eec3e4197458" providerId="ADAL" clId="{22ED2328-8812-432B-A067-EA4AF6BEF918}" dt="2024-03-05T15:21:15.784" v="7171" actId="20577"/>
          <ac:spMkLst>
            <pc:docMk/>
            <pc:sldMk cId="4286030725" sldId="5945"/>
            <ac:spMk id="2" creationId="{57CD17C2-09D3-C53E-62CD-CE603DC3988A}"/>
          </ac:spMkLst>
        </pc:spChg>
        <pc:spChg chg="mod">
          <ac:chgData name="Vincent Davy Zoonekynd" userId="9b657ceb-2c2e-465a-9d3d-eec3e4197458" providerId="ADAL" clId="{22ED2328-8812-432B-A067-EA4AF6BEF918}" dt="2024-03-05T15:21:06.838" v="7161" actId="27636"/>
          <ac:spMkLst>
            <pc:docMk/>
            <pc:sldMk cId="4286030725" sldId="5945"/>
            <ac:spMk id="3" creationId="{14FFF03B-9BD7-E02A-11D6-341D3701A1C9}"/>
          </ac:spMkLst>
        </pc:spChg>
      </pc:sldChg>
      <pc:sldChg chg="modSp new mod">
        <pc:chgData name="Vincent Davy Zoonekynd" userId="9b657ceb-2c2e-465a-9d3d-eec3e4197458" providerId="ADAL" clId="{22ED2328-8812-432B-A067-EA4AF6BEF918}" dt="2024-03-05T15:14:45.146" v="6892" actId="20577"/>
        <pc:sldMkLst>
          <pc:docMk/>
          <pc:sldMk cId="3027282848" sldId="5946"/>
        </pc:sldMkLst>
        <pc:spChg chg="mod">
          <ac:chgData name="Vincent Davy Zoonekynd" userId="9b657ceb-2c2e-465a-9d3d-eec3e4197458" providerId="ADAL" clId="{22ED2328-8812-432B-A067-EA4AF6BEF918}" dt="2024-03-05T15:14:45.146" v="6892" actId="20577"/>
          <ac:spMkLst>
            <pc:docMk/>
            <pc:sldMk cId="3027282848" sldId="5946"/>
            <ac:spMk id="2" creationId="{7FC04512-388E-85A1-38DB-45656EB03BDA}"/>
          </ac:spMkLst>
        </pc:spChg>
      </pc:sldChg>
      <pc:sldChg chg="modSp new mod">
        <pc:chgData name="Vincent Davy Zoonekynd" userId="9b657ceb-2c2e-465a-9d3d-eec3e4197458" providerId="ADAL" clId="{22ED2328-8812-432B-A067-EA4AF6BEF918}" dt="2024-03-05T15:16:33.213" v="7146" actId="255"/>
        <pc:sldMkLst>
          <pc:docMk/>
          <pc:sldMk cId="1550185944" sldId="5947"/>
        </pc:sldMkLst>
        <pc:spChg chg="mod">
          <ac:chgData name="Vincent Davy Zoonekynd" userId="9b657ceb-2c2e-465a-9d3d-eec3e4197458" providerId="ADAL" clId="{22ED2328-8812-432B-A067-EA4AF6BEF918}" dt="2024-03-05T15:14:52.619" v="6898" actId="20577"/>
          <ac:spMkLst>
            <pc:docMk/>
            <pc:sldMk cId="1550185944" sldId="5947"/>
            <ac:spMk id="2" creationId="{B44BB2D2-0F1D-2868-8975-083CC4D6DD93}"/>
          </ac:spMkLst>
        </pc:spChg>
        <pc:spChg chg="mod">
          <ac:chgData name="Vincent Davy Zoonekynd" userId="9b657ceb-2c2e-465a-9d3d-eec3e4197458" providerId="ADAL" clId="{22ED2328-8812-432B-A067-EA4AF6BEF918}" dt="2024-03-05T15:16:33.213" v="7146" actId="255"/>
          <ac:spMkLst>
            <pc:docMk/>
            <pc:sldMk cId="1550185944" sldId="5947"/>
            <ac:spMk id="3" creationId="{11B2836A-153F-1198-0B8B-709DFB900A82}"/>
          </ac:spMkLst>
        </pc:spChg>
      </pc:sldChg>
      <pc:sldChg chg="add del">
        <pc:chgData name="Vincent Davy Zoonekynd" userId="9b657ceb-2c2e-465a-9d3d-eec3e4197458" providerId="ADAL" clId="{22ED2328-8812-432B-A067-EA4AF6BEF918}" dt="2024-03-07T05:36:43.110" v="8105" actId="47"/>
        <pc:sldMkLst>
          <pc:docMk/>
          <pc:sldMk cId="84623482" sldId="5948"/>
        </pc:sldMkLst>
      </pc:sldChg>
      <pc:sldChg chg="add del">
        <pc:chgData name="Vincent Davy Zoonekynd" userId="9b657ceb-2c2e-465a-9d3d-eec3e4197458" providerId="ADAL" clId="{22ED2328-8812-432B-A067-EA4AF6BEF918}" dt="2024-03-22T06:22:48.582" v="12489" actId="47"/>
        <pc:sldMkLst>
          <pc:docMk/>
          <pc:sldMk cId="559842530" sldId="5949"/>
        </pc:sldMkLst>
      </pc:sldChg>
      <pc:sldChg chg="addSp delSp modSp add mod ord">
        <pc:chgData name="Vincent Davy Zoonekynd" userId="9b657ceb-2c2e-465a-9d3d-eec3e4197458" providerId="ADAL" clId="{22ED2328-8812-432B-A067-EA4AF6BEF918}" dt="2024-03-06T11:32:33.186" v="7321" actId="20577"/>
        <pc:sldMkLst>
          <pc:docMk/>
          <pc:sldMk cId="1159709714" sldId="5950"/>
        </pc:sldMkLst>
        <pc:spChg chg="add mod">
          <ac:chgData name="Vincent Davy Zoonekynd" userId="9b657ceb-2c2e-465a-9d3d-eec3e4197458" providerId="ADAL" clId="{22ED2328-8812-432B-A067-EA4AF6BEF918}" dt="2024-03-06T11:32:26.228" v="7315" actId="20577"/>
          <ac:spMkLst>
            <pc:docMk/>
            <pc:sldMk cId="1159709714" sldId="5950"/>
            <ac:spMk id="2" creationId="{DB7136C0-FCE6-8859-53C1-CE9B924D219D}"/>
          </ac:spMkLst>
        </pc:spChg>
        <pc:spChg chg="add mod">
          <ac:chgData name="Vincent Davy Zoonekynd" userId="9b657ceb-2c2e-465a-9d3d-eec3e4197458" providerId="ADAL" clId="{22ED2328-8812-432B-A067-EA4AF6BEF918}" dt="2024-03-06T11:32:33.186" v="7321" actId="20577"/>
          <ac:spMkLst>
            <pc:docMk/>
            <pc:sldMk cId="1159709714" sldId="5950"/>
            <ac:spMk id="3" creationId="{C6BDDE72-16CB-22B9-2EC2-E882387C223E}"/>
          </ac:spMkLst>
        </pc:spChg>
        <pc:spChg chg="add mod">
          <ac:chgData name="Vincent Davy Zoonekynd" userId="9b657ceb-2c2e-465a-9d3d-eec3e4197458" providerId="ADAL" clId="{22ED2328-8812-432B-A067-EA4AF6BEF918}" dt="2024-03-06T11:25:57.071" v="7260" actId="408"/>
          <ac:spMkLst>
            <pc:docMk/>
            <pc:sldMk cId="1159709714" sldId="5950"/>
            <ac:spMk id="4" creationId="{990CB15C-115B-B995-AA94-2D8B63075A44}"/>
          </ac:spMkLst>
        </pc:spChg>
        <pc:spChg chg="add mod">
          <ac:chgData name="Vincent Davy Zoonekynd" userId="9b657ceb-2c2e-465a-9d3d-eec3e4197458" providerId="ADAL" clId="{22ED2328-8812-432B-A067-EA4AF6BEF918}" dt="2024-03-06T11:26:41.114" v="7268"/>
          <ac:spMkLst>
            <pc:docMk/>
            <pc:sldMk cId="1159709714" sldId="5950"/>
            <ac:spMk id="7" creationId="{759E99E6-193B-E505-9113-0E776449284E}"/>
          </ac:spMkLst>
        </pc:spChg>
        <pc:picChg chg="add del mod">
          <ac:chgData name="Vincent Davy Zoonekynd" userId="9b657ceb-2c2e-465a-9d3d-eec3e4197458" providerId="ADAL" clId="{22ED2328-8812-432B-A067-EA4AF6BEF918}" dt="2024-03-06T11:31:37.301" v="7303" actId="478"/>
          <ac:picMkLst>
            <pc:docMk/>
            <pc:sldMk cId="1159709714" sldId="5950"/>
            <ac:picMk id="12" creationId="{A3ECD61F-1B6A-EFC3-53FE-01C583473325}"/>
          </ac:picMkLst>
        </pc:picChg>
        <pc:picChg chg="add del mod">
          <ac:chgData name="Vincent Davy Zoonekynd" userId="9b657ceb-2c2e-465a-9d3d-eec3e4197458" providerId="ADAL" clId="{22ED2328-8812-432B-A067-EA4AF6BEF918}" dt="2024-03-06T11:31:39.523" v="7305" actId="478"/>
          <ac:picMkLst>
            <pc:docMk/>
            <pc:sldMk cId="1159709714" sldId="5950"/>
            <ac:picMk id="13" creationId="{AF6392DD-B3CE-420B-3EA5-DE9094B0450A}"/>
          </ac:picMkLst>
        </pc:picChg>
        <pc:cxnChg chg="add mod">
          <ac:chgData name="Vincent Davy Zoonekynd" userId="9b657ceb-2c2e-465a-9d3d-eec3e4197458" providerId="ADAL" clId="{22ED2328-8812-432B-A067-EA4AF6BEF918}" dt="2024-03-06T11:32:26.228" v="7315" actId="20577"/>
          <ac:cxnSpMkLst>
            <pc:docMk/>
            <pc:sldMk cId="1159709714" sldId="5950"/>
            <ac:cxnSpMk id="6" creationId="{0BD85935-D391-3707-AAAD-86D5DC5BDC7D}"/>
          </ac:cxnSpMkLst>
        </pc:cxnChg>
        <pc:cxnChg chg="add mod ord">
          <ac:chgData name="Vincent Davy Zoonekynd" userId="9b657ceb-2c2e-465a-9d3d-eec3e4197458" providerId="ADAL" clId="{22ED2328-8812-432B-A067-EA4AF6BEF918}" dt="2024-03-06T11:32:33.186" v="7321" actId="20577"/>
          <ac:cxnSpMkLst>
            <pc:docMk/>
            <pc:sldMk cId="1159709714" sldId="5950"/>
            <ac:cxnSpMk id="8" creationId="{5A9A030F-2EAE-B23D-45D1-3EF28D9476CB}"/>
          </ac:cxnSpMkLst>
        </pc:cxnChg>
        <pc:cxnChg chg="add del mod">
          <ac:chgData name="Vincent Davy Zoonekynd" userId="9b657ceb-2c2e-465a-9d3d-eec3e4197458" providerId="ADAL" clId="{22ED2328-8812-432B-A067-EA4AF6BEF918}" dt="2024-03-06T11:31:38.326" v="7304" actId="478"/>
          <ac:cxnSpMkLst>
            <pc:docMk/>
            <pc:sldMk cId="1159709714" sldId="5950"/>
            <ac:cxnSpMk id="14" creationId="{528DF0B7-49CF-FDA5-0BFA-D9FC8FDFE3E9}"/>
          </ac:cxnSpMkLst>
        </pc:cxnChg>
      </pc:sldChg>
      <pc:sldChg chg="add">
        <pc:chgData name="Vincent Davy Zoonekynd" userId="9b657ceb-2c2e-465a-9d3d-eec3e4197458" providerId="ADAL" clId="{22ED2328-8812-432B-A067-EA4AF6BEF918}" dt="2024-03-06T11:31:34.030" v="7302" actId="2890"/>
        <pc:sldMkLst>
          <pc:docMk/>
          <pc:sldMk cId="292308131" sldId="5951"/>
        </pc:sldMkLst>
      </pc:sldChg>
      <pc:sldChg chg="add">
        <pc:chgData name="Vincent Davy Zoonekynd" userId="9b657ceb-2c2e-465a-9d3d-eec3e4197458" providerId="ADAL" clId="{22ED2328-8812-432B-A067-EA4AF6BEF918}" dt="2024-03-06T11:32:07.990" v="7306"/>
        <pc:sldMkLst>
          <pc:docMk/>
          <pc:sldMk cId="3206222883" sldId="5952"/>
        </pc:sldMkLst>
      </pc:sldChg>
      <pc:sldChg chg="addSp modSp add mod">
        <pc:chgData name="Vincent Davy Zoonekynd" userId="9b657ceb-2c2e-465a-9d3d-eec3e4197458" providerId="ADAL" clId="{22ED2328-8812-432B-A067-EA4AF6BEF918}" dt="2024-04-22T10:51:28.022" v="12840" actId="14100"/>
        <pc:sldMkLst>
          <pc:docMk/>
          <pc:sldMk cId="1054082645" sldId="5953"/>
        </pc:sldMkLst>
        <pc:spChg chg="add mod">
          <ac:chgData name="Vincent Davy Zoonekynd" userId="9b657ceb-2c2e-465a-9d3d-eec3e4197458" providerId="ADAL" clId="{22ED2328-8812-432B-A067-EA4AF6BEF918}" dt="2024-04-22T10:50:57.562" v="12836" actId="1076"/>
          <ac:spMkLst>
            <pc:docMk/>
            <pc:sldMk cId="1054082645" sldId="5953"/>
            <ac:spMk id="5" creationId="{682DE823-7FB6-0D00-253A-DDF61695DEE2}"/>
          </ac:spMkLst>
        </pc:spChg>
        <pc:picChg chg="add mod">
          <ac:chgData name="Vincent Davy Zoonekynd" userId="9b657ceb-2c2e-465a-9d3d-eec3e4197458" providerId="ADAL" clId="{22ED2328-8812-432B-A067-EA4AF6BEF918}" dt="2024-04-22T10:51:22.414" v="12839" actId="1076"/>
          <ac:picMkLst>
            <pc:docMk/>
            <pc:sldMk cId="1054082645" sldId="5953"/>
            <ac:picMk id="7" creationId="{AF9E8247-DC1A-7FEF-DC91-F4380CCF5A39}"/>
          </ac:picMkLst>
        </pc:picChg>
        <pc:cxnChg chg="add mod">
          <ac:chgData name="Vincent Davy Zoonekynd" userId="9b657ceb-2c2e-465a-9d3d-eec3e4197458" providerId="ADAL" clId="{22ED2328-8812-432B-A067-EA4AF6BEF918}" dt="2024-04-22T10:51:28.022" v="12840" actId="14100"/>
          <ac:cxnSpMkLst>
            <pc:docMk/>
            <pc:sldMk cId="1054082645" sldId="5953"/>
            <ac:cxnSpMk id="9" creationId="{11A1D91A-DAC8-D582-84B4-88CF92789D12}"/>
          </ac:cxnSpMkLst>
        </pc:cxnChg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577913127" sldId="5954"/>
        </pc:sldMkLst>
      </pc:sldChg>
      <pc:sldChg chg="add del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656033436" sldId="5954"/>
        </pc:sldMkLst>
      </pc:sldChg>
      <pc:sldChg chg="add del">
        <pc:chgData name="Vincent Davy Zoonekynd" userId="9b657ceb-2c2e-465a-9d3d-eec3e4197458" providerId="ADAL" clId="{22ED2328-8812-432B-A067-EA4AF6BEF918}" dt="2024-04-23T13:06:28.881" v="12945" actId="47"/>
        <pc:sldMkLst>
          <pc:docMk/>
          <pc:sldMk cId="4274627248" sldId="5954"/>
        </pc:sldMkLst>
      </pc:sldChg>
      <pc:sldChg chg="modSp add del mod ord">
        <pc:chgData name="Vincent Davy Zoonekynd" userId="9b657ceb-2c2e-465a-9d3d-eec3e4197458" providerId="ADAL" clId="{22ED2328-8812-432B-A067-EA4AF6BEF918}" dt="2024-03-14T15:34:27.228" v="10786" actId="47"/>
        <pc:sldMkLst>
          <pc:docMk/>
          <pc:sldMk cId="3806734352" sldId="5955"/>
        </pc:sldMkLst>
        <pc:spChg chg="mod">
          <ac:chgData name="Vincent Davy Zoonekynd" userId="9b657ceb-2c2e-465a-9d3d-eec3e4197458" providerId="ADAL" clId="{22ED2328-8812-432B-A067-EA4AF6BEF918}" dt="2024-03-07T05:09:58.591" v="7615" actId="20577"/>
          <ac:spMkLst>
            <pc:docMk/>
            <pc:sldMk cId="3806734352" sldId="5955"/>
            <ac:spMk id="3" creationId="{42325B23-A6F5-4774-D7B3-E0C7B227C893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4-30T14:48:04.756" v="13221"/>
        <pc:sldMkLst>
          <pc:docMk/>
          <pc:sldMk cId="2780495072" sldId="5956"/>
        </pc:sldMkLst>
        <pc:spChg chg="mod">
          <ac:chgData name="Vincent Davy Zoonekynd" userId="9b657ceb-2c2e-465a-9d3d-eec3e4197458" providerId="ADAL" clId="{22ED2328-8812-432B-A067-EA4AF6BEF918}" dt="2024-03-07T05:12:52.236" v="7654" actId="27636"/>
          <ac:spMkLst>
            <pc:docMk/>
            <pc:sldMk cId="2780495072" sldId="5956"/>
            <ac:spMk id="4" creationId="{610664E5-6276-E57B-536C-250E530CFD11}"/>
          </ac:spMkLst>
        </pc:spChg>
      </pc:sldChg>
      <pc:sldChg chg="modSp add del mod ord">
        <pc:chgData name="Vincent Davy Zoonekynd" userId="9b657ceb-2c2e-465a-9d3d-eec3e4197458" providerId="ADAL" clId="{22ED2328-8812-432B-A067-EA4AF6BEF918}" dt="2024-03-21T14:57:51.866" v="12349" actId="47"/>
        <pc:sldMkLst>
          <pc:docMk/>
          <pc:sldMk cId="3847206549" sldId="5957"/>
        </pc:sldMkLst>
        <pc:spChg chg="mod">
          <ac:chgData name="Vincent Davy Zoonekynd" userId="9b657ceb-2c2e-465a-9d3d-eec3e4197458" providerId="ADAL" clId="{22ED2328-8812-432B-A067-EA4AF6BEF918}" dt="2024-03-07T05:14:17.104" v="7809" actId="20577"/>
          <ac:spMkLst>
            <pc:docMk/>
            <pc:sldMk cId="3847206549" sldId="5957"/>
            <ac:spMk id="3" creationId="{42325B23-A6F5-4774-D7B3-E0C7B227C893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5-20T11:20:10.010" v="13506" actId="2696"/>
        <pc:sldMkLst>
          <pc:docMk/>
          <pc:sldMk cId="952660013" sldId="5958"/>
        </pc:sldMkLst>
        <pc:spChg chg="mod">
          <ac:chgData name="Vincent Davy Zoonekynd" userId="9b657ceb-2c2e-465a-9d3d-eec3e4197458" providerId="ADAL" clId="{22ED2328-8812-432B-A067-EA4AF6BEF918}" dt="2024-04-30T14:51:50.977" v="13391" actId="20577"/>
          <ac:spMkLst>
            <pc:docMk/>
            <pc:sldMk cId="952660013" sldId="5958"/>
            <ac:spMk id="3" creationId="{42325B23-A6F5-4774-D7B3-E0C7B227C893}"/>
          </ac:spMkLst>
        </pc:spChg>
      </pc:sldChg>
      <pc:sldChg chg="add">
        <pc:chgData name="Vincent Davy Zoonekynd" userId="9b657ceb-2c2e-465a-9d3d-eec3e4197458" providerId="ADAL" clId="{22ED2328-8812-432B-A067-EA4AF6BEF918}" dt="2024-05-20T11:20:20.506" v="13507"/>
        <pc:sldMkLst>
          <pc:docMk/>
          <pc:sldMk cId="1004959460" sldId="5958"/>
        </pc:sldMkLst>
      </pc:sldChg>
      <pc:sldChg chg="add">
        <pc:chgData name="Vincent Davy Zoonekynd" userId="9b657ceb-2c2e-465a-9d3d-eec3e4197458" providerId="ADAL" clId="{22ED2328-8812-432B-A067-EA4AF6BEF918}" dt="2024-03-07T05:16:48.853" v="7844"/>
        <pc:sldMkLst>
          <pc:docMk/>
          <pc:sldMk cId="3754424761" sldId="5959"/>
        </pc:sldMkLst>
      </pc:sldChg>
      <pc:sldChg chg="modSp add mod ord">
        <pc:chgData name="Vincent Davy Zoonekynd" userId="9b657ceb-2c2e-465a-9d3d-eec3e4197458" providerId="ADAL" clId="{22ED2328-8812-432B-A067-EA4AF6BEF918}" dt="2024-03-14T12:19:23.903" v="10463" actId="20577"/>
        <pc:sldMkLst>
          <pc:docMk/>
          <pc:sldMk cId="2179543202" sldId="5960"/>
        </pc:sldMkLst>
        <pc:spChg chg="mod">
          <ac:chgData name="Vincent Davy Zoonekynd" userId="9b657ceb-2c2e-465a-9d3d-eec3e4197458" providerId="ADAL" clId="{22ED2328-8812-432B-A067-EA4AF6BEF918}" dt="2024-03-14T12:19:23.903" v="10463" actId="20577"/>
          <ac:spMkLst>
            <pc:docMk/>
            <pc:sldMk cId="2179543202" sldId="5960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7T05:17:28.699" v="7958" actId="20577"/>
          <ac:spMkLst>
            <pc:docMk/>
            <pc:sldMk cId="2179543202" sldId="5960"/>
            <ac:spMk id="3" creationId="{42325B23-A6F5-4774-D7B3-E0C7B227C893}"/>
          </ac:spMkLst>
        </pc:spChg>
      </pc:sldChg>
      <pc:sldChg chg="addSp delSp modSp add del mod setBg">
        <pc:chgData name="Vincent Davy Zoonekynd" userId="9b657ceb-2c2e-465a-9d3d-eec3e4197458" providerId="ADAL" clId="{22ED2328-8812-432B-A067-EA4AF6BEF918}" dt="2024-03-07T05:33:18.637" v="8045" actId="47"/>
        <pc:sldMkLst>
          <pc:docMk/>
          <pc:sldMk cId="117324705" sldId="5961"/>
        </pc:sldMkLst>
        <pc:spChg chg="del">
          <ac:chgData name="Vincent Davy Zoonekynd" userId="9b657ceb-2c2e-465a-9d3d-eec3e4197458" providerId="ADAL" clId="{22ED2328-8812-432B-A067-EA4AF6BEF918}" dt="2024-03-07T05:18:27.868" v="7960" actId="478"/>
          <ac:spMkLst>
            <pc:docMk/>
            <pc:sldMk cId="117324705" sldId="5961"/>
            <ac:spMk id="2" creationId="{1598D3E1-3C8B-AC5B-D140-C7786E676A07}"/>
          </ac:spMkLst>
        </pc:spChg>
        <pc:spChg chg="add">
          <ac:chgData name="Vincent Davy Zoonekynd" userId="9b657ceb-2c2e-465a-9d3d-eec3e4197458" providerId="ADAL" clId="{22ED2328-8812-432B-A067-EA4AF6BEF918}" dt="2024-03-07T05:32:38.057" v="8042" actId="26606"/>
          <ac:spMkLst>
            <pc:docMk/>
            <pc:sldMk cId="117324705" sldId="5961"/>
            <ac:spMk id="16388" creationId="{B9FF99BD-075F-4761-A995-6FC574BD25EA}"/>
          </ac:spMkLst>
        </pc:spChg>
        <pc:spChg chg="add">
          <ac:chgData name="Vincent Davy Zoonekynd" userId="9b657ceb-2c2e-465a-9d3d-eec3e4197458" providerId="ADAL" clId="{22ED2328-8812-432B-A067-EA4AF6BEF918}" dt="2024-03-07T05:32:38.057" v="8042" actId="26606"/>
          <ac:spMkLst>
            <pc:docMk/>
            <pc:sldMk cId="117324705" sldId="5961"/>
            <ac:spMk id="16389" creationId="{A7B21A54-9BA3-4EA9-B460-5A829ADD9051}"/>
          </ac:spMkLst>
        </pc:spChg>
        <pc:spChg chg="add del">
          <ac:chgData name="Vincent Davy Zoonekynd" userId="9b657ceb-2c2e-465a-9d3d-eec3e4197458" providerId="ADAL" clId="{22ED2328-8812-432B-A067-EA4AF6BEF918}" dt="2024-03-07T05:26:31.424" v="7991" actId="26606"/>
          <ac:spMkLst>
            <pc:docMk/>
            <pc:sldMk cId="117324705" sldId="5961"/>
            <ac:spMk id="16391" creationId="{5F879AC3-D4CE-493C-ADC7-06205677F4F8}"/>
          </ac:spMkLst>
        </pc:spChg>
        <pc:spChg chg="add del">
          <ac:chgData name="Vincent Davy Zoonekynd" userId="9b657ceb-2c2e-465a-9d3d-eec3e4197458" providerId="ADAL" clId="{22ED2328-8812-432B-A067-EA4AF6BEF918}" dt="2024-03-07T05:26:31.424" v="7991" actId="26606"/>
          <ac:spMkLst>
            <pc:docMk/>
            <pc:sldMk cId="117324705" sldId="5961"/>
            <ac:spMk id="16393" creationId="{736F0DFD-0954-464F-BF12-DD2E6F6E0380}"/>
          </ac:spMkLst>
        </pc:spChg>
        <pc:spChg chg="add">
          <ac:chgData name="Vincent Davy Zoonekynd" userId="9b657ceb-2c2e-465a-9d3d-eec3e4197458" providerId="ADAL" clId="{22ED2328-8812-432B-A067-EA4AF6BEF918}" dt="2024-03-07T05:32:38.057" v="8042" actId="26606"/>
          <ac:spMkLst>
            <pc:docMk/>
            <pc:sldMk cId="117324705" sldId="5961"/>
            <ac:spMk id="16395" creationId="{6FA8F714-B9D8-488A-8CCA-E9948FF913A9}"/>
          </ac:spMkLst>
        </pc:spChg>
        <pc:grpChg chg="add del mod">
          <ac:chgData name="Vincent Davy Zoonekynd" userId="9b657ceb-2c2e-465a-9d3d-eec3e4197458" providerId="ADAL" clId="{22ED2328-8812-432B-A067-EA4AF6BEF918}" dt="2024-03-07T05:32:30.624" v="8041" actId="165"/>
          <ac:grpSpMkLst>
            <pc:docMk/>
            <pc:sldMk cId="117324705" sldId="5961"/>
            <ac:grpSpMk id="11" creationId="{0B8D0FFB-CEE3-EE19-CA18-24A7F5974EA8}"/>
          </ac:grpSpMkLst>
        </pc:grpChg>
        <pc:picChg chg="add 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3" creationId="{5B817921-7E5B-C8F8-EE43-7B730B86A25C}"/>
          </ac:picMkLst>
        </pc:picChg>
        <pc:picChg chg="add 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4" creationId="{0932DFC9-153D-3A6A-FFAA-0A9C6199B239}"/>
          </ac:picMkLst>
        </pc:picChg>
        <pc:picChg chg="add 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5" creationId="{4E61353C-8A6B-C455-9E02-1B8D13F69D78}"/>
          </ac:picMkLst>
        </pc:picChg>
        <pc:picChg chg="add mo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6" creationId="{0307D915-9862-6509-BD1A-060DAEA89EF9}"/>
          </ac:picMkLst>
        </pc:picChg>
        <pc:picChg chg="add mo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7" creationId="{A5820921-D701-5B36-FEDA-41430F1C93E7}"/>
          </ac:picMkLst>
        </pc:picChg>
        <pc:picChg chg="add 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8" creationId="{E6DC99F6-0164-F1DE-BEFB-74620F3679E7}"/>
          </ac:picMkLst>
        </pc:picChg>
        <pc:picChg chg="add 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9" creationId="{D0A38DE1-37D8-49DA-E397-CED16E12B692}"/>
          </ac:picMkLst>
        </pc:picChg>
        <pc:picChg chg="add mo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10" creationId="{5CE89CA5-A947-5EE2-7BE2-F0F3CADDA60D}"/>
          </ac:picMkLst>
        </pc:picChg>
        <pc:picChg chg="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16386" creationId="{BC58626E-4C27-97DB-55C0-1AD747E25986}"/>
          </ac:picMkLst>
        </pc:picChg>
      </pc:sldChg>
      <pc:sldChg chg="add del">
        <pc:chgData name="Vincent Davy Zoonekynd" userId="9b657ceb-2c2e-465a-9d3d-eec3e4197458" providerId="ADAL" clId="{22ED2328-8812-432B-A067-EA4AF6BEF918}" dt="2024-03-07T05:29:05.119" v="8000" actId="47"/>
        <pc:sldMkLst>
          <pc:docMk/>
          <pc:sldMk cId="1334334995" sldId="5962"/>
        </pc:sldMkLst>
      </pc:sldChg>
      <pc:sldChg chg="addSp modSp add del mod setBg">
        <pc:chgData name="Vincent Davy Zoonekynd" userId="9b657ceb-2c2e-465a-9d3d-eec3e4197458" providerId="ADAL" clId="{22ED2328-8812-432B-A067-EA4AF6BEF918}" dt="2024-03-07T05:34:58.061" v="8092" actId="47"/>
        <pc:sldMkLst>
          <pc:docMk/>
          <pc:sldMk cId="2105622254" sldId="5962"/>
        </pc:sldMkLst>
        <pc:spChg chg="add">
          <ac:chgData name="Vincent Davy Zoonekynd" userId="9b657ceb-2c2e-465a-9d3d-eec3e4197458" providerId="ADAL" clId="{22ED2328-8812-432B-A067-EA4AF6BEF918}" dt="2024-03-07T05:29:29.572" v="8002" actId="26606"/>
          <ac:spMkLst>
            <pc:docMk/>
            <pc:sldMk cId="2105622254" sldId="5962"/>
            <ac:spMk id="16391" creationId="{B9FF99BD-075F-4761-A995-6FC574BD25EA}"/>
          </ac:spMkLst>
        </pc:spChg>
        <pc:spChg chg="add">
          <ac:chgData name="Vincent Davy Zoonekynd" userId="9b657ceb-2c2e-465a-9d3d-eec3e4197458" providerId="ADAL" clId="{22ED2328-8812-432B-A067-EA4AF6BEF918}" dt="2024-03-07T05:29:29.572" v="8002" actId="26606"/>
          <ac:spMkLst>
            <pc:docMk/>
            <pc:sldMk cId="2105622254" sldId="5962"/>
            <ac:spMk id="16393" creationId="{A7B21A54-9BA3-4EA9-B460-5A829ADD9051}"/>
          </ac:spMkLst>
        </pc:spChg>
        <pc:spChg chg="add">
          <ac:chgData name="Vincent Davy Zoonekynd" userId="9b657ceb-2c2e-465a-9d3d-eec3e4197458" providerId="ADAL" clId="{22ED2328-8812-432B-A067-EA4AF6BEF918}" dt="2024-03-07T05:29:29.572" v="8002" actId="26606"/>
          <ac:spMkLst>
            <pc:docMk/>
            <pc:sldMk cId="2105622254" sldId="5962"/>
            <ac:spMk id="16395" creationId="{6FA8F714-B9D8-488A-8CCA-E9948FF913A9}"/>
          </ac:spMkLst>
        </pc:sp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3" creationId="{5B817921-7E5B-C8F8-EE43-7B730B86A25C}"/>
          </ac:picMkLst>
        </pc:pic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4" creationId="{0932DFC9-153D-3A6A-FFAA-0A9C6199B239}"/>
          </ac:picMkLst>
        </pc:pic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5" creationId="{4E61353C-8A6B-C455-9E02-1B8D13F69D78}"/>
          </ac:picMkLst>
        </pc:picChg>
        <pc:picChg chg="mo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6" creationId="{0307D915-9862-6509-BD1A-060DAEA89EF9}"/>
          </ac:picMkLst>
        </pc:pic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7" creationId="{A5820921-D701-5B36-FEDA-41430F1C93E7}"/>
          </ac:picMkLst>
        </pc:picChg>
        <pc:picChg chg="mo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8" creationId="{E6DC99F6-0164-F1DE-BEFB-74620F3679E7}"/>
          </ac:picMkLst>
        </pc:pic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9" creationId="{D0A38DE1-37D8-49DA-E397-CED16E12B692}"/>
          </ac:picMkLst>
        </pc:picChg>
        <pc:picChg chg="mo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10" creationId="{5CE89CA5-A947-5EE2-7BE2-F0F3CADDA60D}"/>
          </ac:picMkLst>
        </pc:pic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16386" creationId="{BC58626E-4C27-97DB-55C0-1AD747E25986}"/>
          </ac:picMkLst>
        </pc:picChg>
      </pc:sldChg>
      <pc:sldChg chg="add del">
        <pc:chgData name="Vincent Davy Zoonekynd" userId="9b657ceb-2c2e-465a-9d3d-eec3e4197458" providerId="ADAL" clId="{22ED2328-8812-432B-A067-EA4AF6BEF918}" dt="2024-03-07T05:27:29.823" v="7992" actId="47"/>
        <pc:sldMkLst>
          <pc:docMk/>
          <pc:sldMk cId="3289345267" sldId="5962"/>
        </pc:sldMkLst>
      </pc:sldChg>
      <pc:sldChg chg="add del">
        <pc:chgData name="Vincent Davy Zoonekynd" userId="9b657ceb-2c2e-465a-9d3d-eec3e4197458" providerId="ADAL" clId="{22ED2328-8812-432B-A067-EA4AF6BEF918}" dt="2024-03-07T05:29:05.119" v="8000" actId="47"/>
        <pc:sldMkLst>
          <pc:docMk/>
          <pc:sldMk cId="1861097820" sldId="5963"/>
        </pc:sldMkLst>
      </pc:sldChg>
      <pc:sldChg chg="add del">
        <pc:chgData name="Vincent Davy Zoonekynd" userId="9b657ceb-2c2e-465a-9d3d-eec3e4197458" providerId="ADAL" clId="{22ED2328-8812-432B-A067-EA4AF6BEF918}" dt="2024-03-07T05:27:29.823" v="7992" actId="47"/>
        <pc:sldMkLst>
          <pc:docMk/>
          <pc:sldMk cId="3218648422" sldId="5963"/>
        </pc:sldMkLst>
      </pc:sldChg>
      <pc:sldChg chg="addSp delSp modSp add del">
        <pc:chgData name="Vincent Davy Zoonekynd" userId="9b657ceb-2c2e-465a-9d3d-eec3e4197458" providerId="ADAL" clId="{22ED2328-8812-432B-A067-EA4AF6BEF918}" dt="2024-03-07T05:34:58.061" v="8092" actId="47"/>
        <pc:sldMkLst>
          <pc:docMk/>
          <pc:sldMk cId="3745268870" sldId="5963"/>
        </pc:sldMkLst>
        <pc:grpChg chg="add mod">
          <ac:chgData name="Vincent Davy Zoonekynd" userId="9b657ceb-2c2e-465a-9d3d-eec3e4197458" providerId="ADAL" clId="{22ED2328-8812-432B-A067-EA4AF6BEF918}" dt="2024-03-07T05:30:52.925" v="8014" actId="14100"/>
          <ac:grpSpMkLst>
            <pc:docMk/>
            <pc:sldMk cId="3745268870" sldId="5963"/>
            <ac:grpSpMk id="37" creationId="{89391457-6021-D811-4E68-C1A5C23C8D52}"/>
          </ac:grpSpMkLst>
        </pc:grp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2" creationId="{3850F054-4643-6196-5063-C4F10767CA22}"/>
          </ac:picMkLst>
        </pc:picChg>
        <pc:picChg chg="del">
          <ac:chgData name="Vincent Davy Zoonekynd" userId="9b657ceb-2c2e-465a-9d3d-eec3e4197458" providerId="ADAL" clId="{22ED2328-8812-432B-A067-EA4AF6BEF918}" dt="2024-03-07T05:29:50.537" v="8004" actId="478"/>
          <ac:picMkLst>
            <pc:docMk/>
            <pc:sldMk cId="3745268870" sldId="5963"/>
            <ac:picMk id="3" creationId="{5B817921-7E5B-C8F8-EE43-7B730B86A25C}"/>
          </ac:picMkLst>
        </pc:picChg>
        <pc:picChg chg="del">
          <ac:chgData name="Vincent Davy Zoonekynd" userId="9b657ceb-2c2e-465a-9d3d-eec3e4197458" providerId="ADAL" clId="{22ED2328-8812-432B-A067-EA4AF6BEF918}" dt="2024-03-07T05:29:54.525" v="8005" actId="478"/>
          <ac:picMkLst>
            <pc:docMk/>
            <pc:sldMk cId="3745268870" sldId="5963"/>
            <ac:picMk id="4" creationId="{0932DFC9-153D-3A6A-FFAA-0A9C6199B239}"/>
          </ac:picMkLst>
        </pc:picChg>
        <pc:picChg chg="del">
          <ac:chgData name="Vincent Davy Zoonekynd" userId="9b657ceb-2c2e-465a-9d3d-eec3e4197458" providerId="ADAL" clId="{22ED2328-8812-432B-A067-EA4AF6BEF918}" dt="2024-03-07T05:29:50.537" v="8004" actId="478"/>
          <ac:picMkLst>
            <pc:docMk/>
            <pc:sldMk cId="3745268870" sldId="5963"/>
            <ac:picMk id="5" creationId="{4E61353C-8A6B-C455-9E02-1B8D13F69D78}"/>
          </ac:picMkLst>
        </pc:picChg>
        <pc:picChg chg="del">
          <ac:chgData name="Vincent Davy Zoonekynd" userId="9b657ceb-2c2e-465a-9d3d-eec3e4197458" providerId="ADAL" clId="{22ED2328-8812-432B-A067-EA4AF6BEF918}" dt="2024-03-07T05:29:54.525" v="8005" actId="478"/>
          <ac:picMkLst>
            <pc:docMk/>
            <pc:sldMk cId="3745268870" sldId="5963"/>
            <ac:picMk id="6" creationId="{0307D915-9862-6509-BD1A-060DAEA89EF9}"/>
          </ac:picMkLst>
        </pc:picChg>
        <pc:picChg chg="del">
          <ac:chgData name="Vincent Davy Zoonekynd" userId="9b657ceb-2c2e-465a-9d3d-eec3e4197458" providerId="ADAL" clId="{22ED2328-8812-432B-A067-EA4AF6BEF918}" dt="2024-03-07T05:29:54.525" v="8005" actId="478"/>
          <ac:picMkLst>
            <pc:docMk/>
            <pc:sldMk cId="3745268870" sldId="5963"/>
            <ac:picMk id="7" creationId="{A5820921-D701-5B36-FEDA-41430F1C93E7}"/>
          </ac:picMkLst>
        </pc:picChg>
        <pc:picChg chg="del">
          <ac:chgData name="Vincent Davy Zoonekynd" userId="9b657ceb-2c2e-465a-9d3d-eec3e4197458" providerId="ADAL" clId="{22ED2328-8812-432B-A067-EA4AF6BEF918}" dt="2024-03-07T05:29:50.537" v="8004" actId="478"/>
          <ac:picMkLst>
            <pc:docMk/>
            <pc:sldMk cId="3745268870" sldId="5963"/>
            <ac:picMk id="8" creationId="{E6DC99F6-0164-F1DE-BEFB-74620F3679E7}"/>
          </ac:picMkLst>
        </pc:picChg>
        <pc:picChg chg="del">
          <ac:chgData name="Vincent Davy Zoonekynd" userId="9b657ceb-2c2e-465a-9d3d-eec3e4197458" providerId="ADAL" clId="{22ED2328-8812-432B-A067-EA4AF6BEF918}" dt="2024-03-07T05:29:50.537" v="8004" actId="478"/>
          <ac:picMkLst>
            <pc:docMk/>
            <pc:sldMk cId="3745268870" sldId="5963"/>
            <ac:picMk id="9" creationId="{D0A38DE1-37D8-49DA-E397-CED16E12B692}"/>
          </ac:picMkLst>
        </pc:picChg>
        <pc:picChg chg="del">
          <ac:chgData name="Vincent Davy Zoonekynd" userId="9b657ceb-2c2e-465a-9d3d-eec3e4197458" providerId="ADAL" clId="{22ED2328-8812-432B-A067-EA4AF6BEF918}" dt="2024-03-07T05:29:50.537" v="8004" actId="478"/>
          <ac:picMkLst>
            <pc:docMk/>
            <pc:sldMk cId="3745268870" sldId="5963"/>
            <ac:picMk id="10" creationId="{5CE89CA5-A947-5EE2-7BE2-F0F3CADDA60D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1" creationId="{04235453-F6C6-6154-86D4-CD57C19163A7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2" creationId="{BB88775D-7354-8424-21FC-F492158B6F19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3" creationId="{011240E1-4543-B20D-A578-1CA33A95280E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4" creationId="{85127F35-4E8D-9379-ED80-C1D49F51935D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5" creationId="{9605D1B5-A50C-99A9-690A-00CFF97296F6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6" creationId="{1CB51CB8-68BB-45E3-0C76-8232325B2E17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7" creationId="{9D18F91D-F357-167D-96D6-BCFA12BB805B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8" creationId="{F7DC9714-DD40-A235-145C-53C93E037DBD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19" creationId="{3850F054-4643-6196-5063-C4F10767CA22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0" creationId="{04235453-F6C6-6154-86D4-CD57C19163A7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1" creationId="{BB88775D-7354-8424-21FC-F492158B6F19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2" creationId="{011240E1-4543-B20D-A578-1CA33A95280E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3" creationId="{85127F35-4E8D-9379-ED80-C1D49F51935D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4" creationId="{9605D1B5-A50C-99A9-690A-00CFF97296F6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5" creationId="{1CB51CB8-68BB-45E3-0C76-8232325B2E17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6" creationId="{9D18F91D-F357-167D-96D6-BCFA12BB805B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7" creationId="{F7DC9714-DD40-A235-145C-53C93E037DBD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28" creationId="{4B817073-845B-A767-9ACB-37FAE73FC97F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29" creationId="{90107029-8A19-E41A-5492-F312160262D3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0" creationId="{711E0366-6F93-62AF-57CD-3356026F49B5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1" creationId="{9D0AFB19-F18D-2FB9-0D4D-EB8FBB9B5554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2" creationId="{76CEBC40-A43F-01AF-443B-3F8D8523DA64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3" creationId="{7DF7D5BA-E09C-ED5A-1E4B-9A83CF769ED0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4" creationId="{2C9F43F5-D369-9587-01BD-DF98E0AAD71C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5" creationId="{97B09E03-94F9-4293-D218-443EE4BFA873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6" creationId="{E2935314-DB22-CFE1-D174-E2657B73AA16}"/>
          </ac:picMkLst>
        </pc:picChg>
        <pc:picChg chg="del">
          <ac:chgData name="Vincent Davy Zoonekynd" userId="9b657ceb-2c2e-465a-9d3d-eec3e4197458" providerId="ADAL" clId="{22ED2328-8812-432B-A067-EA4AF6BEF918}" dt="2024-03-07T05:29:54.525" v="8005" actId="478"/>
          <ac:picMkLst>
            <pc:docMk/>
            <pc:sldMk cId="3745268870" sldId="5963"/>
            <ac:picMk id="16386" creationId="{BC58626E-4C27-97DB-55C0-1AD747E25986}"/>
          </ac:picMkLst>
        </pc:picChg>
      </pc:sldChg>
      <pc:sldChg chg="addSp delSp modSp add del setBg delDesignElem">
        <pc:chgData name="Vincent Davy Zoonekynd" userId="9b657ceb-2c2e-465a-9d3d-eec3e4197458" providerId="ADAL" clId="{22ED2328-8812-432B-A067-EA4AF6BEF918}" dt="2024-03-07T05:35:06.708" v="8093" actId="2696"/>
        <pc:sldMkLst>
          <pc:docMk/>
          <pc:sldMk cId="1662000539" sldId="5964"/>
        </pc:sldMkLst>
        <pc:spChg chg="del">
          <ac:chgData name="Vincent Davy Zoonekynd" userId="9b657ceb-2c2e-465a-9d3d-eec3e4197458" providerId="ADAL" clId="{22ED2328-8812-432B-A067-EA4AF6BEF918}" dt="2024-03-07T05:33:12.926" v="8044"/>
          <ac:spMkLst>
            <pc:docMk/>
            <pc:sldMk cId="1662000539" sldId="5964"/>
            <ac:spMk id="16388" creationId="{B9FF99BD-075F-4761-A995-6FC574BD25EA}"/>
          </ac:spMkLst>
        </pc:spChg>
        <pc:spChg chg="del">
          <ac:chgData name="Vincent Davy Zoonekynd" userId="9b657ceb-2c2e-465a-9d3d-eec3e4197458" providerId="ADAL" clId="{22ED2328-8812-432B-A067-EA4AF6BEF918}" dt="2024-03-07T05:33:12.926" v="8044"/>
          <ac:spMkLst>
            <pc:docMk/>
            <pc:sldMk cId="1662000539" sldId="5964"/>
            <ac:spMk id="16389" creationId="{A7B21A54-9BA3-4EA9-B460-5A829ADD9051}"/>
          </ac:spMkLst>
        </pc:spChg>
        <pc:spChg chg="del">
          <ac:chgData name="Vincent Davy Zoonekynd" userId="9b657ceb-2c2e-465a-9d3d-eec3e4197458" providerId="ADAL" clId="{22ED2328-8812-432B-A067-EA4AF6BEF918}" dt="2024-03-07T05:33:12.926" v="8044"/>
          <ac:spMkLst>
            <pc:docMk/>
            <pc:sldMk cId="1662000539" sldId="5964"/>
            <ac:spMk id="16395" creationId="{6FA8F714-B9D8-488A-8CCA-E9948FF913A9}"/>
          </ac:spMkLst>
        </pc:spChg>
        <pc:grpChg chg="add mod">
          <ac:chgData name="Vincent Davy Zoonekynd" userId="9b657ceb-2c2e-465a-9d3d-eec3e4197458" providerId="ADAL" clId="{22ED2328-8812-432B-A067-EA4AF6BEF918}" dt="2024-03-07T05:34:25.531" v="8091" actId="14100"/>
          <ac:grpSpMkLst>
            <pc:docMk/>
            <pc:sldMk cId="1662000539" sldId="5964"/>
            <ac:grpSpMk id="2" creationId="{AB91E553-3F01-3011-67B5-A7D1B71C61C9}"/>
          </ac:grpSpMkLst>
        </pc:grp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3" creationId="{5B817921-7E5B-C8F8-EE43-7B730B86A25C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4" creationId="{0932DFC9-153D-3A6A-FFAA-0A9C6199B239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5" creationId="{4E61353C-8A6B-C455-9E02-1B8D13F69D78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6" creationId="{0307D915-9862-6509-BD1A-060DAEA89EF9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7" creationId="{A5820921-D701-5B36-FEDA-41430F1C93E7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8" creationId="{E6DC99F6-0164-F1DE-BEFB-74620F3679E7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9" creationId="{D0A38DE1-37D8-49DA-E397-CED16E12B692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10" creationId="{5CE89CA5-A947-5EE2-7BE2-F0F3CADDA60D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16386" creationId="{BC58626E-4C27-97DB-55C0-1AD747E25986}"/>
          </ac:picMkLst>
        </pc:picChg>
      </pc:sldChg>
      <pc:sldChg chg="add del">
        <pc:chgData name="Vincent Davy Zoonekynd" userId="9b657ceb-2c2e-465a-9d3d-eec3e4197458" providerId="ADAL" clId="{22ED2328-8812-432B-A067-EA4AF6BEF918}" dt="2024-03-07T05:27:29.823" v="7992" actId="47"/>
        <pc:sldMkLst>
          <pc:docMk/>
          <pc:sldMk cId="2228360365" sldId="5964"/>
        </pc:sldMkLst>
      </pc:sldChg>
      <pc:sldChg chg="addSp modSp add del mod">
        <pc:chgData name="Vincent Davy Zoonekynd" userId="9b657ceb-2c2e-465a-9d3d-eec3e4197458" providerId="ADAL" clId="{22ED2328-8812-432B-A067-EA4AF6BEF918}" dt="2024-03-07T05:36:39.012" v="8104" actId="47"/>
        <pc:sldMkLst>
          <pc:docMk/>
          <pc:sldMk cId="2793771147" sldId="5964"/>
        </pc:sldMkLst>
        <pc:spChg chg="add mod">
          <ac:chgData name="Vincent Davy Zoonekynd" userId="9b657ceb-2c2e-465a-9d3d-eec3e4197458" providerId="ADAL" clId="{22ED2328-8812-432B-A067-EA4AF6BEF918}" dt="2024-03-07T05:36:10.782" v="8099" actId="2711"/>
          <ac:spMkLst>
            <pc:docMk/>
            <pc:sldMk cId="2793771147" sldId="5964"/>
            <ac:spMk id="11" creationId="{68E80F52-A14F-22D3-540E-AEAEC51ED756}"/>
          </ac:spMkLst>
        </pc:spChg>
      </pc:sldChg>
      <pc:sldChg chg="addSp delSp modSp add mod">
        <pc:chgData name="Vincent Davy Zoonekynd" userId="9b657ceb-2c2e-465a-9d3d-eec3e4197458" providerId="ADAL" clId="{22ED2328-8812-432B-A067-EA4AF6BEF918}" dt="2024-03-07T05:36:32.741" v="8103"/>
        <pc:sldMkLst>
          <pc:docMk/>
          <pc:sldMk cId="1221675949" sldId="5965"/>
        </pc:sldMkLst>
        <pc:spChg chg="del">
          <ac:chgData name="Vincent Davy Zoonekynd" userId="9b657ceb-2c2e-465a-9d3d-eec3e4197458" providerId="ADAL" clId="{22ED2328-8812-432B-A067-EA4AF6BEF918}" dt="2024-03-07T05:36:25.398" v="8101" actId="478"/>
          <ac:spMkLst>
            <pc:docMk/>
            <pc:sldMk cId="1221675949" sldId="5965"/>
            <ac:spMk id="3" creationId="{11B2836A-153F-1198-0B8B-709DFB900A82}"/>
          </ac:spMkLst>
        </pc:spChg>
        <pc:spChg chg="add del mod">
          <ac:chgData name="Vincent Davy Zoonekynd" userId="9b657ceb-2c2e-465a-9d3d-eec3e4197458" providerId="ADAL" clId="{22ED2328-8812-432B-A067-EA4AF6BEF918}" dt="2024-03-07T05:36:32.333" v="8102" actId="478"/>
          <ac:spMkLst>
            <pc:docMk/>
            <pc:sldMk cId="1221675949" sldId="5965"/>
            <ac:spMk id="5" creationId="{C45DCFAA-B1E0-36D8-0F64-4CDB8AB560BC}"/>
          </ac:spMkLst>
        </pc:spChg>
        <pc:grpChg chg="add mod">
          <ac:chgData name="Vincent Davy Zoonekynd" userId="9b657ceb-2c2e-465a-9d3d-eec3e4197458" providerId="ADAL" clId="{22ED2328-8812-432B-A067-EA4AF6BEF918}" dt="2024-03-07T05:36:32.741" v="8103"/>
          <ac:grpSpMkLst>
            <pc:docMk/>
            <pc:sldMk cId="1221675949" sldId="5965"/>
            <ac:grpSpMk id="6" creationId="{7ABEA0AE-E618-8B57-C4B9-5D774E2DB8BB}"/>
          </ac:grpSpMkLst>
        </pc:grp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7" creationId="{9BB51952-7F43-BFA9-E714-1EC2F6316EC4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8" creationId="{9B709E83-769C-3D34-B45A-EF5430F77BF2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9" creationId="{CE6978A5-9374-1DA1-5DBB-99F5259EB671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0" creationId="{B296B580-996B-C4FF-D6CB-A20287BBEEF1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1" creationId="{50E16B5A-94E3-E672-7899-6417FA46EBBE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2" creationId="{A596B5A1-A356-E4C5-E1F3-2FB30377DFCB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3" creationId="{E605E1A3-601F-5E7D-7479-2620872008A2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4" creationId="{D8EAB09A-09A5-0B8B-7812-778107AA1713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5" creationId="{EF2E90A7-AA8E-4202-CA95-8F7B785A5FE4}"/>
          </ac:picMkLst>
        </pc:picChg>
      </pc:sldChg>
      <pc:sldChg chg="modSp add del mod">
        <pc:chgData name="Vincent Davy Zoonekynd" userId="9b657ceb-2c2e-465a-9d3d-eec3e4197458" providerId="ADAL" clId="{22ED2328-8812-432B-A067-EA4AF6BEF918}" dt="2024-03-14T07:59:05.614" v="9588" actId="47"/>
        <pc:sldMkLst>
          <pc:docMk/>
          <pc:sldMk cId="3677260103" sldId="5966"/>
        </pc:sldMkLst>
        <pc:spChg chg="mod">
          <ac:chgData name="Vincent Davy Zoonekynd" userId="9b657ceb-2c2e-465a-9d3d-eec3e4197458" providerId="ADAL" clId="{22ED2328-8812-432B-A067-EA4AF6BEF918}" dt="2024-03-07T06:10:17.959" v="8198" actId="20577"/>
          <ac:spMkLst>
            <pc:docMk/>
            <pc:sldMk cId="3677260103" sldId="5966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4T07:56:24.060" v="9579" actId="20577"/>
          <ac:spMkLst>
            <pc:docMk/>
            <pc:sldMk cId="3677260103" sldId="5966"/>
            <ac:spMk id="3" creationId="{42325B23-A6F5-4774-D7B3-E0C7B227C893}"/>
          </ac:spMkLst>
        </pc:spChg>
      </pc:sldChg>
      <pc:sldChg chg="addSp delSp modSp new del mod ord">
        <pc:chgData name="Vincent Davy Zoonekynd" userId="9b657ceb-2c2e-465a-9d3d-eec3e4197458" providerId="ADAL" clId="{22ED2328-8812-432B-A067-EA4AF6BEF918}" dt="2024-03-14T10:32:49.056" v="10093" actId="47"/>
        <pc:sldMkLst>
          <pc:docMk/>
          <pc:sldMk cId="3013230121" sldId="5967"/>
        </pc:sldMkLst>
        <pc:spChg chg="mod">
          <ac:chgData name="Vincent Davy Zoonekynd" userId="9b657ceb-2c2e-465a-9d3d-eec3e4197458" providerId="ADAL" clId="{22ED2328-8812-432B-A067-EA4AF6BEF918}" dt="2024-03-07T05:51:29.503" v="8173" actId="20577"/>
          <ac:spMkLst>
            <pc:docMk/>
            <pc:sldMk cId="3013230121" sldId="5967"/>
            <ac:spMk id="2" creationId="{EF731864-8FEF-BCFB-D387-6161ECDDF41A}"/>
          </ac:spMkLst>
        </pc:spChg>
        <pc:spChg chg="del">
          <ac:chgData name="Vincent Davy Zoonekynd" userId="9b657ceb-2c2e-465a-9d3d-eec3e4197458" providerId="ADAL" clId="{22ED2328-8812-432B-A067-EA4AF6BEF918}" dt="2024-03-14T10:24:18.667" v="10065" actId="478"/>
          <ac:spMkLst>
            <pc:docMk/>
            <pc:sldMk cId="3013230121" sldId="5967"/>
            <ac:spMk id="3" creationId="{385B40C2-B0DC-4B77-316E-EB6118D220EF}"/>
          </ac:spMkLst>
        </pc:spChg>
        <pc:picChg chg="add del mod">
          <ac:chgData name="Vincent Davy Zoonekynd" userId="9b657ceb-2c2e-465a-9d3d-eec3e4197458" providerId="ADAL" clId="{22ED2328-8812-432B-A067-EA4AF6BEF918}" dt="2024-03-14T10:31:44.275" v="10077" actId="478"/>
          <ac:picMkLst>
            <pc:docMk/>
            <pc:sldMk cId="3013230121" sldId="5967"/>
            <ac:picMk id="143362" creationId="{479F30DF-3770-8ABF-12C8-1C1CB76987CA}"/>
          </ac:picMkLst>
        </pc:picChg>
        <pc:picChg chg="add mod">
          <ac:chgData name="Vincent Davy Zoonekynd" userId="9b657ceb-2c2e-465a-9d3d-eec3e4197458" providerId="ADAL" clId="{22ED2328-8812-432B-A067-EA4AF6BEF918}" dt="2024-03-14T10:30:35.355" v="10074" actId="14100"/>
          <ac:picMkLst>
            <pc:docMk/>
            <pc:sldMk cId="3013230121" sldId="5967"/>
            <ac:picMk id="143364" creationId="{63AC4C44-743D-7BEC-6F3A-98D657701A2E}"/>
          </ac:picMkLst>
        </pc:picChg>
        <pc:picChg chg="add mod">
          <ac:chgData name="Vincent Davy Zoonekynd" userId="9b657ceb-2c2e-465a-9d3d-eec3e4197458" providerId="ADAL" clId="{22ED2328-8812-432B-A067-EA4AF6BEF918}" dt="2024-03-14T10:32:06.731" v="10086" actId="14100"/>
          <ac:picMkLst>
            <pc:docMk/>
            <pc:sldMk cId="3013230121" sldId="5967"/>
            <ac:picMk id="143366" creationId="{3B01A682-41BE-F304-7136-800971381503}"/>
          </ac:picMkLst>
        </pc:picChg>
      </pc:sldChg>
      <pc:sldChg chg="add">
        <pc:chgData name="Vincent Davy Zoonekynd" userId="9b657ceb-2c2e-465a-9d3d-eec3e4197458" providerId="ADAL" clId="{22ED2328-8812-432B-A067-EA4AF6BEF918}" dt="2024-03-07T06:20:01.195" v="8348"/>
        <pc:sldMkLst>
          <pc:docMk/>
          <pc:sldMk cId="4289237211" sldId="5968"/>
        </pc:sldMkLst>
      </pc:sldChg>
      <pc:sldChg chg="modSp add mod ord">
        <pc:chgData name="Vincent Davy Zoonekynd" userId="9b657ceb-2c2e-465a-9d3d-eec3e4197458" providerId="ADAL" clId="{22ED2328-8812-432B-A067-EA4AF6BEF918}" dt="2024-03-15T10:40:15.715" v="11631" actId="20577"/>
        <pc:sldMkLst>
          <pc:docMk/>
          <pc:sldMk cId="3492349390" sldId="5969"/>
        </pc:sldMkLst>
        <pc:spChg chg="mod">
          <ac:chgData name="Vincent Davy Zoonekynd" userId="9b657ceb-2c2e-465a-9d3d-eec3e4197458" providerId="ADAL" clId="{22ED2328-8812-432B-A067-EA4AF6BEF918}" dt="2024-03-15T10:38:52.825" v="11414" actId="20577"/>
          <ac:spMkLst>
            <pc:docMk/>
            <pc:sldMk cId="3492349390" sldId="5969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5T10:40:15.715" v="11631" actId="20577"/>
          <ac:spMkLst>
            <pc:docMk/>
            <pc:sldMk cId="3492349390" sldId="5969"/>
            <ac:spMk id="3" creationId="{42325B23-A6F5-4774-D7B3-E0C7B227C893}"/>
          </ac:spMkLst>
        </pc:spChg>
      </pc:sldChg>
      <pc:sldChg chg="addSp delSp modSp add del mod">
        <pc:chgData name="Vincent Davy Zoonekynd" userId="9b657ceb-2c2e-465a-9d3d-eec3e4197458" providerId="ADAL" clId="{22ED2328-8812-432B-A067-EA4AF6BEF918}" dt="2024-03-07T06:41:45.345" v="8622" actId="47"/>
        <pc:sldMkLst>
          <pc:docMk/>
          <pc:sldMk cId="2716341870" sldId="5970"/>
        </pc:sldMkLst>
        <pc:spChg chg="del">
          <ac:chgData name="Vincent Davy Zoonekynd" userId="9b657ceb-2c2e-465a-9d3d-eec3e4197458" providerId="ADAL" clId="{22ED2328-8812-432B-A067-EA4AF6BEF918}" dt="2024-03-07T06:35:56.215" v="8484" actId="478"/>
          <ac:spMkLst>
            <pc:docMk/>
            <pc:sldMk cId="2716341870" sldId="5970"/>
            <ac:spMk id="2" creationId="{B44BB2D2-0F1D-2868-8975-083CC4D6DD93}"/>
          </ac:spMkLst>
        </pc:spChg>
        <pc:spChg chg="add mod">
          <ac:chgData name="Vincent Davy Zoonekynd" userId="9b657ceb-2c2e-465a-9d3d-eec3e4197458" providerId="ADAL" clId="{22ED2328-8812-432B-A067-EA4AF6BEF918}" dt="2024-03-07T06:35:49.314" v="8483" actId="1076"/>
          <ac:spMkLst>
            <pc:docMk/>
            <pc:sldMk cId="2716341870" sldId="5970"/>
            <ac:spMk id="3" creationId="{3B06E222-BBAF-3333-A7D0-9F5270D65569}"/>
          </ac:spMkLst>
        </pc:spChg>
        <pc:spChg chg="add mod">
          <ac:chgData name="Vincent Davy Zoonekynd" userId="9b657ceb-2c2e-465a-9d3d-eec3e4197458" providerId="ADAL" clId="{22ED2328-8812-432B-A067-EA4AF6BEF918}" dt="2024-03-07T06:34:56.621" v="8439" actId="948"/>
          <ac:spMkLst>
            <pc:docMk/>
            <pc:sldMk cId="2716341870" sldId="5970"/>
            <ac:spMk id="4" creationId="{F0031428-8035-F01C-B005-D1CADB682419}"/>
          </ac:spMkLst>
        </pc:spChg>
        <pc:spChg chg="add mod">
          <ac:chgData name="Vincent Davy Zoonekynd" userId="9b657ceb-2c2e-465a-9d3d-eec3e4197458" providerId="ADAL" clId="{22ED2328-8812-432B-A067-EA4AF6BEF918}" dt="2024-03-07T06:35:43.725" v="8482" actId="1076"/>
          <ac:spMkLst>
            <pc:docMk/>
            <pc:sldMk cId="2716341870" sldId="5970"/>
            <ac:spMk id="5" creationId="{3C4503B4-DBD4-00ED-1661-5A74C7F5270C}"/>
          </ac:spMkLst>
        </pc:spChg>
        <pc:spChg chg="add mod">
          <ac:chgData name="Vincent Davy Zoonekynd" userId="9b657ceb-2c2e-465a-9d3d-eec3e4197458" providerId="ADAL" clId="{22ED2328-8812-432B-A067-EA4AF6BEF918}" dt="2024-03-07T06:35:40.395" v="8481" actId="1076"/>
          <ac:spMkLst>
            <pc:docMk/>
            <pc:sldMk cId="2716341870" sldId="5970"/>
            <ac:spMk id="16" creationId="{468942FF-021C-E82B-75EF-2072F0B462C9}"/>
          </ac:spMkLst>
        </pc:spChg>
        <pc:spChg chg="add mod">
          <ac:chgData name="Vincent Davy Zoonekynd" userId="9b657ceb-2c2e-465a-9d3d-eec3e4197458" providerId="ADAL" clId="{22ED2328-8812-432B-A067-EA4AF6BEF918}" dt="2024-03-07T06:35:56.215" v="8484" actId="478"/>
          <ac:spMkLst>
            <pc:docMk/>
            <pc:sldMk cId="2716341870" sldId="5970"/>
            <ac:spMk id="18" creationId="{B6DB0E0E-0CEB-AAD7-C5F0-B74BA072B6A0}"/>
          </ac:spMkLst>
        </pc:spChg>
        <pc:spChg chg="add mod">
          <ac:chgData name="Vincent Davy Zoonekynd" userId="9b657ceb-2c2e-465a-9d3d-eec3e4197458" providerId="ADAL" clId="{22ED2328-8812-432B-A067-EA4AF6BEF918}" dt="2024-03-07T06:36:13.686" v="8498" actId="1076"/>
          <ac:spMkLst>
            <pc:docMk/>
            <pc:sldMk cId="2716341870" sldId="5970"/>
            <ac:spMk id="19" creationId="{EB0EF210-E6F6-215B-8318-649C8B3CC7BA}"/>
          </ac:spMkLst>
        </pc:spChg>
        <pc:spChg chg="add mod">
          <ac:chgData name="Vincent Davy Zoonekynd" userId="9b657ceb-2c2e-465a-9d3d-eec3e4197458" providerId="ADAL" clId="{22ED2328-8812-432B-A067-EA4AF6BEF918}" dt="2024-03-07T06:36:28.500" v="8509" actId="1076"/>
          <ac:spMkLst>
            <pc:docMk/>
            <pc:sldMk cId="2716341870" sldId="5970"/>
            <ac:spMk id="20" creationId="{B061397D-F306-5985-F82C-827DC09473FA}"/>
          </ac:spMkLst>
        </pc:spChg>
        <pc:spChg chg="add mod">
          <ac:chgData name="Vincent Davy Zoonekynd" userId="9b657ceb-2c2e-465a-9d3d-eec3e4197458" providerId="ADAL" clId="{22ED2328-8812-432B-A067-EA4AF6BEF918}" dt="2024-03-07T06:36:37.591" v="8520" actId="20577"/>
          <ac:spMkLst>
            <pc:docMk/>
            <pc:sldMk cId="2716341870" sldId="5970"/>
            <ac:spMk id="21" creationId="{D00BD773-F33C-54D3-4261-B8688877787A}"/>
          </ac:spMkLst>
        </pc:spChg>
        <pc:spChg chg="add mod">
          <ac:chgData name="Vincent Davy Zoonekynd" userId="9b657ceb-2c2e-465a-9d3d-eec3e4197458" providerId="ADAL" clId="{22ED2328-8812-432B-A067-EA4AF6BEF918}" dt="2024-03-07T06:36:58.455" v="8563" actId="20577"/>
          <ac:spMkLst>
            <pc:docMk/>
            <pc:sldMk cId="2716341870" sldId="5970"/>
            <ac:spMk id="22" creationId="{A4DD8E4C-F4FC-9195-E429-DDBED1648B23}"/>
          </ac:spMkLst>
        </pc:spChg>
        <pc:spChg chg="add mod">
          <ac:chgData name="Vincent Davy Zoonekynd" userId="9b657ceb-2c2e-465a-9d3d-eec3e4197458" providerId="ADAL" clId="{22ED2328-8812-432B-A067-EA4AF6BEF918}" dt="2024-03-07T06:37:21.174" v="8602" actId="1076"/>
          <ac:spMkLst>
            <pc:docMk/>
            <pc:sldMk cId="2716341870" sldId="5970"/>
            <ac:spMk id="23" creationId="{ABC3A88D-2D27-9500-97E8-45A79EA33921}"/>
          </ac:spMkLst>
        </pc:spChg>
        <pc:grpChg chg="del">
          <ac:chgData name="Vincent Davy Zoonekynd" userId="9b657ceb-2c2e-465a-9d3d-eec3e4197458" providerId="ADAL" clId="{22ED2328-8812-432B-A067-EA4AF6BEF918}" dt="2024-03-07T06:40:57.318" v="8615" actId="478"/>
          <ac:grpSpMkLst>
            <pc:docMk/>
            <pc:sldMk cId="2716341870" sldId="5970"/>
            <ac:grpSpMk id="6" creationId="{7ABEA0AE-E618-8B57-C4B9-5D774E2DB8BB}"/>
          </ac:grpSpMkLst>
        </pc:grpChg>
      </pc:sldChg>
      <pc:sldChg chg="addSp modSp add mod">
        <pc:chgData name="Vincent Davy Zoonekynd" userId="9b657ceb-2c2e-465a-9d3d-eec3e4197458" providerId="ADAL" clId="{22ED2328-8812-432B-A067-EA4AF6BEF918}" dt="2024-03-07T06:43:39.639" v="8654" actId="20577"/>
        <pc:sldMkLst>
          <pc:docMk/>
          <pc:sldMk cId="2428699363" sldId="5971"/>
        </pc:sldMkLst>
        <pc:spChg chg="add mod">
          <ac:chgData name="Vincent Davy Zoonekynd" userId="9b657ceb-2c2e-465a-9d3d-eec3e4197458" providerId="ADAL" clId="{22ED2328-8812-432B-A067-EA4AF6BEF918}" dt="2024-03-07T06:40:49.931" v="8614" actId="207"/>
          <ac:spMkLst>
            <pc:docMk/>
            <pc:sldMk cId="2428699363" sldId="5971"/>
            <ac:spMk id="3" creationId="{E778C69E-1567-708C-547A-D2214F288FDE}"/>
          </ac:spMkLst>
        </pc:spChg>
        <pc:spChg chg="add mod">
          <ac:chgData name="Vincent Davy Zoonekynd" userId="9b657ceb-2c2e-465a-9d3d-eec3e4197458" providerId="ADAL" clId="{22ED2328-8812-432B-A067-EA4AF6BEF918}" dt="2024-03-07T06:43:29.966" v="8649" actId="20577"/>
          <ac:spMkLst>
            <pc:docMk/>
            <pc:sldMk cId="2428699363" sldId="5971"/>
            <ac:spMk id="4" creationId="{AC03B0A8-0B24-28C6-7D13-A7FEEBE757DE}"/>
          </ac:spMkLst>
        </pc:spChg>
        <pc:spChg chg="add mod">
          <ac:chgData name="Vincent Davy Zoonekynd" userId="9b657ceb-2c2e-465a-9d3d-eec3e4197458" providerId="ADAL" clId="{22ED2328-8812-432B-A067-EA4AF6BEF918}" dt="2024-03-07T06:41:10.680" v="8616"/>
          <ac:spMkLst>
            <pc:docMk/>
            <pc:sldMk cId="2428699363" sldId="5971"/>
            <ac:spMk id="5" creationId="{F5085E10-2E9F-CFFC-BE63-A46271C1A9E5}"/>
          </ac:spMkLst>
        </pc:spChg>
        <pc:spChg chg="add mod">
          <ac:chgData name="Vincent Davy Zoonekynd" userId="9b657ceb-2c2e-465a-9d3d-eec3e4197458" providerId="ADAL" clId="{22ED2328-8812-432B-A067-EA4AF6BEF918}" dt="2024-03-07T06:41:23.044" v="8618" actId="1076"/>
          <ac:spMkLst>
            <pc:docMk/>
            <pc:sldMk cId="2428699363" sldId="5971"/>
            <ac:spMk id="16" creationId="{E08FC200-2CA0-C070-EAAB-166390D544EE}"/>
          </ac:spMkLst>
        </pc:spChg>
        <pc:spChg chg="add mod">
          <ac:chgData name="Vincent Davy Zoonekynd" userId="9b657ceb-2c2e-465a-9d3d-eec3e4197458" providerId="ADAL" clId="{22ED2328-8812-432B-A067-EA4AF6BEF918}" dt="2024-03-07T06:43:01.811" v="8647" actId="1076"/>
          <ac:spMkLst>
            <pc:docMk/>
            <pc:sldMk cId="2428699363" sldId="5971"/>
            <ac:spMk id="17" creationId="{97D4E99E-B619-5CFA-57A8-464394BD31B4}"/>
          </ac:spMkLst>
        </pc:spChg>
        <pc:spChg chg="add mod">
          <ac:chgData name="Vincent Davy Zoonekynd" userId="9b657ceb-2c2e-465a-9d3d-eec3e4197458" providerId="ADAL" clId="{22ED2328-8812-432B-A067-EA4AF6BEF918}" dt="2024-03-07T06:41:10.680" v="8616"/>
          <ac:spMkLst>
            <pc:docMk/>
            <pc:sldMk cId="2428699363" sldId="5971"/>
            <ac:spMk id="18" creationId="{79B5822C-B690-4ADA-EAA2-6B09F21DFF75}"/>
          </ac:spMkLst>
        </pc:spChg>
        <pc:spChg chg="add mod">
          <ac:chgData name="Vincent Davy Zoonekynd" userId="9b657ceb-2c2e-465a-9d3d-eec3e4197458" providerId="ADAL" clId="{22ED2328-8812-432B-A067-EA4AF6BEF918}" dt="2024-03-07T06:43:39.639" v="8654" actId="20577"/>
          <ac:spMkLst>
            <pc:docMk/>
            <pc:sldMk cId="2428699363" sldId="5971"/>
            <ac:spMk id="19" creationId="{B18E2B5C-BB08-FC72-3BDE-5163CCEAB630}"/>
          </ac:spMkLst>
        </pc:spChg>
        <pc:spChg chg="add mod">
          <ac:chgData name="Vincent Davy Zoonekynd" userId="9b657ceb-2c2e-465a-9d3d-eec3e4197458" providerId="ADAL" clId="{22ED2328-8812-432B-A067-EA4AF6BEF918}" dt="2024-03-07T06:43:35.445" v="8652" actId="20577"/>
          <ac:spMkLst>
            <pc:docMk/>
            <pc:sldMk cId="2428699363" sldId="5971"/>
            <ac:spMk id="20" creationId="{3A21C5C2-BC60-1314-302D-1C7CC2379B9B}"/>
          </ac:spMkLst>
        </pc:spChg>
        <pc:spChg chg="add mod">
          <ac:chgData name="Vincent Davy Zoonekynd" userId="9b657ceb-2c2e-465a-9d3d-eec3e4197458" providerId="ADAL" clId="{22ED2328-8812-432B-A067-EA4AF6BEF918}" dt="2024-03-07T06:42:42.861" v="8626" actId="20577"/>
          <ac:spMkLst>
            <pc:docMk/>
            <pc:sldMk cId="2428699363" sldId="5971"/>
            <ac:spMk id="21" creationId="{9815A676-9333-8BBF-C2FC-EC5A65E8C6AB}"/>
          </ac:spMkLst>
        </pc:spChg>
        <pc:spChg chg="add mod">
          <ac:chgData name="Vincent Davy Zoonekynd" userId="9b657ceb-2c2e-465a-9d3d-eec3e4197458" providerId="ADAL" clId="{22ED2328-8812-432B-A067-EA4AF6BEF918}" dt="2024-03-07T06:41:10.680" v="8616"/>
          <ac:spMkLst>
            <pc:docMk/>
            <pc:sldMk cId="2428699363" sldId="5971"/>
            <ac:spMk id="22" creationId="{9863CFEF-827B-FC8F-07A1-715F01EDB54D}"/>
          </ac:spMkLst>
        </pc:spChg>
        <pc:grpChg chg="mod">
          <ac:chgData name="Vincent Davy Zoonekynd" userId="9b657ceb-2c2e-465a-9d3d-eec3e4197458" providerId="ADAL" clId="{22ED2328-8812-432B-A067-EA4AF6BEF918}" dt="2024-03-07T06:39:36.130" v="8608" actId="207"/>
          <ac:grpSpMkLst>
            <pc:docMk/>
            <pc:sldMk cId="2428699363" sldId="5971"/>
            <ac:grpSpMk id="6" creationId="{7ABEA0AE-E618-8B57-C4B9-5D774E2DB8BB}"/>
          </ac:grpSpMkLst>
        </pc:grpChg>
      </pc:sldChg>
      <pc:sldChg chg="addSp delSp modSp add mod">
        <pc:chgData name="Vincent Davy Zoonekynd" userId="9b657ceb-2c2e-465a-9d3d-eec3e4197458" providerId="ADAL" clId="{22ED2328-8812-432B-A067-EA4AF6BEF918}" dt="2024-03-07T06:47:41.754" v="8659" actId="962"/>
        <pc:sldMkLst>
          <pc:docMk/>
          <pc:sldMk cId="3050069988" sldId="5972"/>
        </pc:sldMkLst>
        <pc:picChg chg="add mod">
          <ac:chgData name="Vincent Davy Zoonekynd" userId="9b657ceb-2c2e-465a-9d3d-eec3e4197458" providerId="ADAL" clId="{22ED2328-8812-432B-A067-EA4AF6BEF918}" dt="2024-03-07T06:47:41.754" v="8659" actId="962"/>
          <ac:picMkLst>
            <pc:docMk/>
            <pc:sldMk cId="3050069988" sldId="5972"/>
            <ac:picMk id="3" creationId="{2F7DF147-DE20-B3D9-42DD-21FF49F3BC92}"/>
          </ac:picMkLst>
        </pc:picChg>
        <pc:picChg chg="del">
          <ac:chgData name="Vincent Davy Zoonekynd" userId="9b657ceb-2c2e-465a-9d3d-eec3e4197458" providerId="ADAL" clId="{22ED2328-8812-432B-A067-EA4AF6BEF918}" dt="2024-03-07T06:47:37.846" v="8656" actId="478"/>
          <ac:picMkLst>
            <pc:docMk/>
            <pc:sldMk cId="3050069988" sldId="5972"/>
            <ac:picMk id="4" creationId="{55E33808-E873-E914-B041-D4FAC15BD17C}"/>
          </ac:picMkLst>
        </pc:picChg>
      </pc:sldChg>
      <pc:sldChg chg="add del">
        <pc:chgData name="Vincent Davy Zoonekynd" userId="9b657ceb-2c2e-465a-9d3d-eec3e4197458" providerId="ADAL" clId="{22ED2328-8812-432B-A067-EA4AF6BEF918}" dt="2024-04-23T13:06:35.566" v="12946" actId="47"/>
        <pc:sldMkLst>
          <pc:docMk/>
          <pc:sldMk cId="1329315407" sldId="5973"/>
        </pc:sldMkLst>
      </pc:sldChg>
      <pc:sldChg chg="modSp add del mo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4165053651" sldId="5973"/>
        </pc:sldMkLst>
        <pc:spChg chg="mod">
          <ac:chgData name="Vincent Davy Zoonekynd" userId="9b657ceb-2c2e-465a-9d3d-eec3e4197458" providerId="ADAL" clId="{22ED2328-8812-432B-A067-EA4AF6BEF918}" dt="2024-03-07T11:58:01.583" v="8675" actId="20577"/>
          <ac:spMkLst>
            <pc:docMk/>
            <pc:sldMk cId="4165053651" sldId="5973"/>
            <ac:spMk id="3" creationId="{42325B23-A6F5-4774-D7B3-E0C7B227C893}"/>
          </ac:spMkLst>
        </pc:spChg>
      </pc:sldChg>
      <pc:sldChg chg="modSp add del mod or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86065123" sldId="5974"/>
        </pc:sldMkLst>
        <pc:spChg chg="mod">
          <ac:chgData name="Vincent Davy Zoonekynd" userId="9b657ceb-2c2e-465a-9d3d-eec3e4197458" providerId="ADAL" clId="{22ED2328-8812-432B-A067-EA4AF6BEF918}" dt="2024-03-07T12:05:18.312" v="8765" actId="20577"/>
          <ac:spMkLst>
            <pc:docMk/>
            <pc:sldMk cId="86065123" sldId="5974"/>
            <ac:spMk id="3" creationId="{42325B23-A6F5-4774-D7B3-E0C7B227C893}"/>
          </ac:spMkLst>
        </pc:spChg>
      </pc:sldChg>
      <pc:sldChg chg="add">
        <pc:chgData name="Vincent Davy Zoonekynd" userId="9b657ceb-2c2e-465a-9d3d-eec3e4197458" providerId="ADAL" clId="{22ED2328-8812-432B-A067-EA4AF6BEF918}" dt="2024-04-23T13:01:53.041" v="12877"/>
        <pc:sldMkLst>
          <pc:docMk/>
          <pc:sldMk cId="1463067469" sldId="5974"/>
        </pc:sldMkLst>
      </pc:sldChg>
      <pc:sldChg chg="modSp new del mod">
        <pc:chgData name="Vincent Davy Zoonekynd" userId="9b657ceb-2c2e-465a-9d3d-eec3e4197458" providerId="ADAL" clId="{22ED2328-8812-432B-A067-EA4AF6BEF918}" dt="2024-03-12T07:35:19.760" v="8918" actId="47"/>
        <pc:sldMkLst>
          <pc:docMk/>
          <pc:sldMk cId="1710281631" sldId="5975"/>
        </pc:sldMkLst>
        <pc:spChg chg="mod">
          <ac:chgData name="Vincent Davy Zoonekynd" userId="9b657ceb-2c2e-465a-9d3d-eec3e4197458" providerId="ADAL" clId="{22ED2328-8812-432B-A067-EA4AF6BEF918}" dt="2024-03-11T10:39:50.363" v="8813" actId="20577"/>
          <ac:spMkLst>
            <pc:docMk/>
            <pc:sldMk cId="1710281631" sldId="5975"/>
            <ac:spMk id="3" creationId="{777CE6AD-8EF2-5B62-EC77-3D8B3837E9FE}"/>
          </ac:spMkLst>
        </pc:spChg>
      </pc:sldChg>
      <pc:sldChg chg="modSp new del mod">
        <pc:chgData name="Vincent Davy Zoonekynd" userId="9b657ceb-2c2e-465a-9d3d-eec3e4197458" providerId="ADAL" clId="{22ED2328-8812-432B-A067-EA4AF6BEF918}" dt="2024-03-12T07:47:51.408" v="9056" actId="47"/>
        <pc:sldMkLst>
          <pc:docMk/>
          <pc:sldMk cId="984705939" sldId="5976"/>
        </pc:sldMkLst>
        <pc:spChg chg="mod">
          <ac:chgData name="Vincent Davy Zoonekynd" userId="9b657ceb-2c2e-465a-9d3d-eec3e4197458" providerId="ADAL" clId="{22ED2328-8812-432B-A067-EA4AF6BEF918}" dt="2024-03-11T10:40:17.521" v="8876" actId="20577"/>
          <ac:spMkLst>
            <pc:docMk/>
            <pc:sldMk cId="984705939" sldId="5976"/>
            <ac:spMk id="3" creationId="{F04CC776-851A-F465-AC7A-2F4B9D840A39}"/>
          </ac:spMkLst>
        </pc:spChg>
      </pc:sldChg>
      <pc:sldChg chg="addSp delSp modSp new mod">
        <pc:chgData name="Vincent Davy Zoonekynd" userId="9b657ceb-2c2e-465a-9d3d-eec3e4197458" providerId="ADAL" clId="{22ED2328-8812-432B-A067-EA4AF6BEF918}" dt="2024-03-12T07:35:16.259" v="8917" actId="1076"/>
        <pc:sldMkLst>
          <pc:docMk/>
          <pc:sldMk cId="1987213514" sldId="5977"/>
        </pc:sldMkLst>
        <pc:spChg chg="mod">
          <ac:chgData name="Vincent Davy Zoonekynd" userId="9b657ceb-2c2e-465a-9d3d-eec3e4197458" providerId="ADAL" clId="{22ED2328-8812-432B-A067-EA4AF6BEF918}" dt="2024-03-12T07:34:19.591" v="8886" actId="20577"/>
          <ac:spMkLst>
            <pc:docMk/>
            <pc:sldMk cId="1987213514" sldId="5977"/>
            <ac:spMk id="2" creationId="{7EB41256-B00D-58AE-3B63-2C78685399B7}"/>
          </ac:spMkLst>
        </pc:spChg>
        <pc:spChg chg="del">
          <ac:chgData name="Vincent Davy Zoonekynd" userId="9b657ceb-2c2e-465a-9d3d-eec3e4197458" providerId="ADAL" clId="{22ED2328-8812-432B-A067-EA4AF6BEF918}" dt="2024-03-12T07:34:22.815" v="8887" actId="478"/>
          <ac:spMkLst>
            <pc:docMk/>
            <pc:sldMk cId="1987213514" sldId="5977"/>
            <ac:spMk id="3" creationId="{7CA19686-D4D5-CD13-7851-748A45997897}"/>
          </ac:spMkLst>
        </pc:spChg>
        <pc:spChg chg="add mod">
          <ac:chgData name="Vincent Davy Zoonekynd" userId="9b657ceb-2c2e-465a-9d3d-eec3e4197458" providerId="ADAL" clId="{22ED2328-8812-432B-A067-EA4AF6BEF918}" dt="2024-03-12T07:34:46.769" v="8891" actId="1076"/>
          <ac:spMkLst>
            <pc:docMk/>
            <pc:sldMk cId="1987213514" sldId="5977"/>
            <ac:spMk id="4" creationId="{29B4C84E-6F26-A9DE-DA90-82EA440E41CD}"/>
          </ac:spMkLst>
        </pc:spChg>
        <pc:spChg chg="add mod">
          <ac:chgData name="Vincent Davy Zoonekynd" userId="9b657ceb-2c2e-465a-9d3d-eec3e4197458" providerId="ADAL" clId="{22ED2328-8812-432B-A067-EA4AF6BEF918}" dt="2024-03-12T07:34:58.684" v="8909" actId="20577"/>
          <ac:spMkLst>
            <pc:docMk/>
            <pc:sldMk cId="1987213514" sldId="5977"/>
            <ac:spMk id="5" creationId="{5D9CC5FF-A366-323B-D753-1B09E3D67BEC}"/>
          </ac:spMkLst>
        </pc:spChg>
        <pc:spChg chg="add mod">
          <ac:chgData name="Vincent Davy Zoonekynd" userId="9b657ceb-2c2e-465a-9d3d-eec3e4197458" providerId="ADAL" clId="{22ED2328-8812-432B-A067-EA4AF6BEF918}" dt="2024-03-12T07:35:16.259" v="8917" actId="1076"/>
          <ac:spMkLst>
            <pc:docMk/>
            <pc:sldMk cId="1987213514" sldId="5977"/>
            <ac:spMk id="6" creationId="{463C5141-86A1-7FE0-5142-52EEE408A81E}"/>
          </ac:spMkLst>
        </pc:spChg>
        <pc:picChg chg="add mod">
          <ac:chgData name="Vincent Davy Zoonekynd" userId="9b657ceb-2c2e-465a-9d3d-eec3e4197458" providerId="ADAL" clId="{22ED2328-8812-432B-A067-EA4AF6BEF918}" dt="2024-03-12T07:34:28.361" v="8889" actId="167"/>
          <ac:picMkLst>
            <pc:docMk/>
            <pc:sldMk cId="1987213514" sldId="5977"/>
            <ac:picMk id="112642" creationId="{840CC0C9-96BE-90EA-FF9E-EFCC93F29ED4}"/>
          </ac:picMkLst>
        </pc:picChg>
      </pc:sldChg>
      <pc:sldChg chg="new del">
        <pc:chgData name="Vincent Davy Zoonekynd" userId="9b657ceb-2c2e-465a-9d3d-eec3e4197458" providerId="ADAL" clId="{22ED2328-8812-432B-A067-EA4AF6BEF918}" dt="2024-03-12T07:47:51.408" v="9056" actId="47"/>
        <pc:sldMkLst>
          <pc:docMk/>
          <pc:sldMk cId="4023267647" sldId="5978"/>
        </pc:sldMkLst>
      </pc:sldChg>
      <pc:sldChg chg="addSp delSp modSp add mod">
        <pc:chgData name="Vincent Davy Zoonekynd" userId="9b657ceb-2c2e-465a-9d3d-eec3e4197458" providerId="ADAL" clId="{22ED2328-8812-432B-A067-EA4AF6BEF918}" dt="2024-03-12T07:41:35.268" v="8971" actId="1038"/>
        <pc:sldMkLst>
          <pc:docMk/>
          <pc:sldMk cId="2004190735" sldId="5979"/>
        </pc:sldMkLst>
        <pc:spChg chg="mod">
          <ac:chgData name="Vincent Davy Zoonekynd" userId="9b657ceb-2c2e-465a-9d3d-eec3e4197458" providerId="ADAL" clId="{22ED2328-8812-432B-A067-EA4AF6BEF918}" dt="2024-03-12T07:41:29.089" v="8957" actId="1038"/>
          <ac:spMkLst>
            <pc:docMk/>
            <pc:sldMk cId="2004190735" sldId="5979"/>
            <ac:spMk id="4" creationId="{62AE9B5A-50E1-7978-B264-FEF0C6316707}"/>
          </ac:spMkLst>
        </pc:spChg>
        <pc:spChg chg="mod">
          <ac:chgData name="Vincent Davy Zoonekynd" userId="9b657ceb-2c2e-465a-9d3d-eec3e4197458" providerId="ADAL" clId="{22ED2328-8812-432B-A067-EA4AF6BEF918}" dt="2024-03-12T07:38:23.714" v="8928" actId="1076"/>
          <ac:spMkLst>
            <pc:docMk/>
            <pc:sldMk cId="2004190735" sldId="5979"/>
            <ac:spMk id="5" creationId="{8E57911F-38D3-D438-A187-FBD7ABE87098}"/>
          </ac:spMkLst>
        </pc:spChg>
        <pc:spChg chg="mod">
          <ac:chgData name="Vincent Davy Zoonekynd" userId="9b657ceb-2c2e-465a-9d3d-eec3e4197458" providerId="ADAL" clId="{22ED2328-8812-432B-A067-EA4AF6BEF918}" dt="2024-03-12T07:41:35.268" v="8971" actId="1038"/>
          <ac:spMkLst>
            <pc:docMk/>
            <pc:sldMk cId="2004190735" sldId="5979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2T07:37:46.129" v="8921" actId="478"/>
          <ac:picMkLst>
            <pc:docMk/>
            <pc:sldMk cId="2004190735" sldId="5979"/>
            <ac:picMk id="60418" creationId="{7C141DA1-0661-93B3-F4D3-A9645D21267B}"/>
          </ac:picMkLst>
        </pc:picChg>
        <pc:picChg chg="add mod">
          <ac:chgData name="Vincent Davy Zoonekynd" userId="9b657ceb-2c2e-465a-9d3d-eec3e4197458" providerId="ADAL" clId="{22ED2328-8812-432B-A067-EA4AF6BEF918}" dt="2024-03-12T07:41:15.106" v="8944" actId="408"/>
          <ac:picMkLst>
            <pc:docMk/>
            <pc:sldMk cId="2004190735" sldId="5979"/>
            <ac:picMk id="114690" creationId="{A3B94B58-0066-A948-0CB4-92C516E5B4D6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2T07:42:18.203" v="9003" actId="1035"/>
        <pc:sldMkLst>
          <pc:docMk/>
          <pc:sldMk cId="2269470236" sldId="5980"/>
        </pc:sldMkLst>
        <pc:spChg chg="mod">
          <ac:chgData name="Vincent Davy Zoonekynd" userId="9b657ceb-2c2e-465a-9d3d-eec3e4197458" providerId="ADAL" clId="{22ED2328-8812-432B-A067-EA4AF6BEF918}" dt="2024-03-12T07:41:47.577" v="8978" actId="1037"/>
          <ac:spMkLst>
            <pc:docMk/>
            <pc:sldMk cId="2269470236" sldId="5980"/>
            <ac:spMk id="4" creationId="{62AE9B5A-50E1-7978-B264-FEF0C6316707}"/>
          </ac:spMkLst>
        </pc:spChg>
        <pc:spChg chg="mod">
          <ac:chgData name="Vincent Davy Zoonekynd" userId="9b657ceb-2c2e-465a-9d3d-eec3e4197458" providerId="ADAL" clId="{22ED2328-8812-432B-A067-EA4AF6BEF918}" dt="2024-03-12T07:41:55.177" v="8982" actId="1035"/>
          <ac:spMkLst>
            <pc:docMk/>
            <pc:sldMk cId="2269470236" sldId="5980"/>
            <ac:spMk id="5" creationId="{8E57911F-38D3-D438-A187-FBD7ABE87098}"/>
          </ac:spMkLst>
        </pc:spChg>
        <pc:spChg chg="mod">
          <ac:chgData name="Vincent Davy Zoonekynd" userId="9b657ceb-2c2e-465a-9d3d-eec3e4197458" providerId="ADAL" clId="{22ED2328-8812-432B-A067-EA4AF6BEF918}" dt="2024-03-12T07:42:18.203" v="9003" actId="1035"/>
          <ac:spMkLst>
            <pc:docMk/>
            <pc:sldMk cId="2269470236" sldId="5980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2T07:39:44.766" v="8935" actId="478"/>
          <ac:picMkLst>
            <pc:docMk/>
            <pc:sldMk cId="2269470236" sldId="5980"/>
            <ac:picMk id="114690" creationId="{A3B94B58-0066-A948-0CB4-92C516E5B4D6}"/>
          </ac:picMkLst>
        </pc:picChg>
        <pc:picChg chg="add mod">
          <ac:chgData name="Vincent Davy Zoonekynd" userId="9b657ceb-2c2e-465a-9d3d-eec3e4197458" providerId="ADAL" clId="{22ED2328-8812-432B-A067-EA4AF6BEF918}" dt="2024-03-12T07:41:42.331" v="8972" actId="167"/>
          <ac:picMkLst>
            <pc:docMk/>
            <pc:sldMk cId="2269470236" sldId="5980"/>
            <ac:picMk id="115714" creationId="{BE20EFF9-7200-1B8B-FD80-063A96705ED7}"/>
          </ac:picMkLst>
        </pc:picChg>
      </pc:sldChg>
      <pc:sldChg chg="new del">
        <pc:chgData name="Vincent Davy Zoonekynd" userId="9b657ceb-2c2e-465a-9d3d-eec3e4197458" providerId="ADAL" clId="{22ED2328-8812-432B-A067-EA4AF6BEF918}" dt="2024-03-12T07:47:51.408" v="9056" actId="47"/>
        <pc:sldMkLst>
          <pc:docMk/>
          <pc:sldMk cId="3022671694" sldId="5981"/>
        </pc:sldMkLst>
      </pc:sldChg>
      <pc:sldChg chg="addSp delSp modSp add mod">
        <pc:chgData name="Vincent Davy Zoonekynd" userId="9b657ceb-2c2e-465a-9d3d-eec3e4197458" providerId="ADAL" clId="{22ED2328-8812-432B-A067-EA4AF6BEF918}" dt="2024-03-12T07:43:55.554" v="9016" actId="1076"/>
        <pc:sldMkLst>
          <pc:docMk/>
          <pc:sldMk cId="967445181" sldId="5982"/>
        </pc:sldMkLst>
        <pc:spChg chg="mod">
          <ac:chgData name="Vincent Davy Zoonekynd" userId="9b657ceb-2c2e-465a-9d3d-eec3e4197458" providerId="ADAL" clId="{22ED2328-8812-432B-A067-EA4AF6BEF918}" dt="2024-03-12T07:43:55.554" v="9016" actId="1076"/>
          <ac:spMkLst>
            <pc:docMk/>
            <pc:sldMk cId="967445181" sldId="5982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2T07:43:05.073" v="9006" actId="478"/>
          <ac:picMkLst>
            <pc:docMk/>
            <pc:sldMk cId="967445181" sldId="5982"/>
            <ac:picMk id="115714" creationId="{BE20EFF9-7200-1B8B-FD80-063A96705ED7}"/>
          </ac:picMkLst>
        </pc:picChg>
        <pc:picChg chg="add mod">
          <ac:chgData name="Vincent Davy Zoonekynd" userId="9b657ceb-2c2e-465a-9d3d-eec3e4197458" providerId="ADAL" clId="{22ED2328-8812-432B-A067-EA4AF6BEF918}" dt="2024-03-12T07:43:21.982" v="9010" actId="167"/>
          <ac:picMkLst>
            <pc:docMk/>
            <pc:sldMk cId="967445181" sldId="5982"/>
            <ac:picMk id="116738" creationId="{6A1EDD65-FB4A-BC5F-B454-BAC5EFD3673E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2T07:46:19.180" v="9032" actId="1076"/>
        <pc:sldMkLst>
          <pc:docMk/>
          <pc:sldMk cId="1304065505" sldId="5983"/>
        </pc:sldMkLst>
        <pc:spChg chg="mod">
          <ac:chgData name="Vincent Davy Zoonekynd" userId="9b657ceb-2c2e-465a-9d3d-eec3e4197458" providerId="ADAL" clId="{22ED2328-8812-432B-A067-EA4AF6BEF918}" dt="2024-03-12T07:46:19.180" v="9032" actId="1076"/>
          <ac:spMkLst>
            <pc:docMk/>
            <pc:sldMk cId="1304065505" sldId="5983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2T07:45:29.890" v="9018" actId="478"/>
          <ac:picMkLst>
            <pc:docMk/>
            <pc:sldMk cId="1304065505" sldId="5983"/>
            <ac:picMk id="116738" creationId="{6A1EDD65-FB4A-BC5F-B454-BAC5EFD3673E}"/>
          </ac:picMkLst>
        </pc:picChg>
        <pc:picChg chg="add mod">
          <ac:chgData name="Vincent Davy Zoonekynd" userId="9b657ceb-2c2e-465a-9d3d-eec3e4197458" providerId="ADAL" clId="{22ED2328-8812-432B-A067-EA4AF6BEF918}" dt="2024-03-12T07:46:05.355" v="9024" actId="167"/>
          <ac:picMkLst>
            <pc:docMk/>
            <pc:sldMk cId="1304065505" sldId="5983"/>
            <ac:picMk id="117762" creationId="{0C9298C6-B11D-860B-DA74-04B3D985A7C5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2T07:47:43.457" v="9055" actId="1036"/>
        <pc:sldMkLst>
          <pc:docMk/>
          <pc:sldMk cId="3003838981" sldId="5984"/>
        </pc:sldMkLst>
        <pc:spChg chg="mod">
          <ac:chgData name="Vincent Davy Zoonekynd" userId="9b657ceb-2c2e-465a-9d3d-eec3e4197458" providerId="ADAL" clId="{22ED2328-8812-432B-A067-EA4AF6BEF918}" dt="2024-03-12T07:47:43.457" v="9055" actId="1036"/>
          <ac:spMkLst>
            <pc:docMk/>
            <pc:sldMk cId="3003838981" sldId="5984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2T07:46:47.463" v="9034" actId="478"/>
          <ac:picMkLst>
            <pc:docMk/>
            <pc:sldMk cId="3003838981" sldId="5984"/>
            <ac:picMk id="117762" creationId="{0C9298C6-B11D-860B-DA74-04B3D985A7C5}"/>
          </ac:picMkLst>
        </pc:picChg>
        <pc:picChg chg="add mod">
          <ac:chgData name="Vincent Davy Zoonekynd" userId="9b657ceb-2c2e-465a-9d3d-eec3e4197458" providerId="ADAL" clId="{22ED2328-8812-432B-A067-EA4AF6BEF918}" dt="2024-03-12T07:47:36.425" v="9047" actId="1076"/>
          <ac:picMkLst>
            <pc:docMk/>
            <pc:sldMk cId="3003838981" sldId="5984"/>
            <ac:picMk id="118786" creationId="{D3320831-C2E6-BE8D-7FC5-4A2DC3F58F60}"/>
          </ac:picMkLst>
        </pc:picChg>
      </pc:sldChg>
      <pc:sldChg chg="modSp new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2938994148" sldId="5985"/>
        </pc:sldMkLst>
        <pc:spChg chg="mod">
          <ac:chgData name="Vincent Davy Zoonekynd" userId="9b657ceb-2c2e-465a-9d3d-eec3e4197458" providerId="ADAL" clId="{22ED2328-8812-432B-A067-EA4AF6BEF918}" dt="2024-03-12T08:57:29.238" v="9109" actId="20577"/>
          <ac:spMkLst>
            <pc:docMk/>
            <pc:sldMk cId="2938994148" sldId="5985"/>
            <ac:spMk id="2" creationId="{27407FBD-50BC-670B-EBAF-13AB9B524228}"/>
          </ac:spMkLst>
        </pc:spChg>
        <pc:spChg chg="mod">
          <ac:chgData name="Vincent Davy Zoonekynd" userId="9b657ceb-2c2e-465a-9d3d-eec3e4197458" providerId="ADAL" clId="{22ED2328-8812-432B-A067-EA4AF6BEF918}" dt="2024-03-12T08:57:25.589" v="9095" actId="20577"/>
          <ac:spMkLst>
            <pc:docMk/>
            <pc:sldMk cId="2938994148" sldId="5985"/>
            <ac:spMk id="3" creationId="{B91033A3-BB9C-BB39-FF03-922EF69048E4}"/>
          </ac:spMkLst>
        </pc:spChg>
      </pc:sldChg>
      <pc:sldChg chg="addSp delSp modSp new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4154148557" sldId="5986"/>
        </pc:sldMkLst>
        <pc:spChg chg="mod">
          <ac:chgData name="Vincent Davy Zoonekynd" userId="9b657ceb-2c2e-465a-9d3d-eec3e4197458" providerId="ADAL" clId="{22ED2328-8812-432B-A067-EA4AF6BEF918}" dt="2024-03-12T08:56:25.086" v="9075" actId="20577"/>
          <ac:spMkLst>
            <pc:docMk/>
            <pc:sldMk cId="4154148557" sldId="5986"/>
            <ac:spMk id="2" creationId="{18B8435F-5D09-A49B-5AAE-53ACCA5283A1}"/>
          </ac:spMkLst>
        </pc:spChg>
        <pc:spChg chg="del">
          <ac:chgData name="Vincent Davy Zoonekynd" userId="9b657ceb-2c2e-465a-9d3d-eec3e4197458" providerId="ADAL" clId="{22ED2328-8812-432B-A067-EA4AF6BEF918}" dt="2024-03-12T08:56:28.983" v="9076" actId="478"/>
          <ac:spMkLst>
            <pc:docMk/>
            <pc:sldMk cId="4154148557" sldId="5986"/>
            <ac:spMk id="3" creationId="{8BBF3420-09BD-72C5-F0D1-A9144AC0AC19}"/>
          </ac:spMkLst>
        </pc:spChg>
        <pc:picChg chg="add del mod">
          <ac:chgData name="Vincent Davy Zoonekynd" userId="9b657ceb-2c2e-465a-9d3d-eec3e4197458" providerId="ADAL" clId="{22ED2328-8812-432B-A067-EA4AF6BEF918}" dt="2024-03-12T08:56:50.839" v="9079" actId="478"/>
          <ac:picMkLst>
            <pc:docMk/>
            <pc:sldMk cId="4154148557" sldId="5986"/>
            <ac:picMk id="119810" creationId="{98240D52-EE5A-F663-DA0C-0299FEC29848}"/>
          </ac:picMkLst>
        </pc:picChg>
        <pc:picChg chg="add mod">
          <ac:chgData name="Vincent Davy Zoonekynd" userId="9b657ceb-2c2e-465a-9d3d-eec3e4197458" providerId="ADAL" clId="{22ED2328-8812-432B-A067-EA4AF6BEF918}" dt="2024-03-12T08:57:10.533" v="9082" actId="1076"/>
          <ac:picMkLst>
            <pc:docMk/>
            <pc:sldMk cId="4154148557" sldId="5986"/>
            <ac:picMk id="119812" creationId="{28B893DD-14E6-C64B-FEE1-B158C100260D}"/>
          </ac:picMkLst>
        </pc:picChg>
      </pc:sldChg>
      <pc:sldChg chg="addSp delSp modSp new mod ord">
        <pc:chgData name="Vincent Davy Zoonekynd" userId="9b657ceb-2c2e-465a-9d3d-eec3e4197458" providerId="ADAL" clId="{22ED2328-8812-432B-A067-EA4AF6BEF918}" dt="2024-03-14T07:48:31.984" v="9469" actId="1076"/>
        <pc:sldMkLst>
          <pc:docMk/>
          <pc:sldMk cId="1780668968" sldId="5987"/>
        </pc:sldMkLst>
        <pc:spChg chg="mod">
          <ac:chgData name="Vincent Davy Zoonekynd" userId="9b657ceb-2c2e-465a-9d3d-eec3e4197458" providerId="ADAL" clId="{22ED2328-8812-432B-A067-EA4AF6BEF918}" dt="2024-03-12T08:57:50.901" v="9128" actId="20577"/>
          <ac:spMkLst>
            <pc:docMk/>
            <pc:sldMk cId="1780668968" sldId="5987"/>
            <ac:spMk id="2" creationId="{EEF6F3B0-38BE-96A3-8170-211DA85E7F5E}"/>
          </ac:spMkLst>
        </pc:spChg>
        <pc:spChg chg="del">
          <ac:chgData name="Vincent Davy Zoonekynd" userId="9b657ceb-2c2e-465a-9d3d-eec3e4197458" providerId="ADAL" clId="{22ED2328-8812-432B-A067-EA4AF6BEF918}" dt="2024-03-14T07:47:47.243" v="9461" actId="478"/>
          <ac:spMkLst>
            <pc:docMk/>
            <pc:sldMk cId="1780668968" sldId="5987"/>
            <ac:spMk id="3" creationId="{83E87199-9C01-9FD0-73C3-43DAB45B7A40}"/>
          </ac:spMkLst>
        </pc:spChg>
        <pc:picChg chg="add del mod">
          <ac:chgData name="Vincent Davy Zoonekynd" userId="9b657ceb-2c2e-465a-9d3d-eec3e4197458" providerId="ADAL" clId="{22ED2328-8812-432B-A067-EA4AF6BEF918}" dt="2024-03-14T07:47:53.932" v="9464" actId="478"/>
          <ac:picMkLst>
            <pc:docMk/>
            <pc:sldMk cId="1780668968" sldId="5987"/>
            <ac:picMk id="133122" creationId="{27AA5E42-C806-C202-435E-29BD32EA6FCD}"/>
          </ac:picMkLst>
        </pc:picChg>
        <pc:picChg chg="add mod">
          <ac:chgData name="Vincent Davy Zoonekynd" userId="9b657ceb-2c2e-465a-9d3d-eec3e4197458" providerId="ADAL" clId="{22ED2328-8812-432B-A067-EA4AF6BEF918}" dt="2024-03-14T07:48:31.984" v="9469" actId="1076"/>
          <ac:picMkLst>
            <pc:docMk/>
            <pc:sldMk cId="1780668968" sldId="5987"/>
            <ac:picMk id="133124" creationId="{FD1DEB8E-6F40-3CA4-D9C4-5BEB6F3ACB5D}"/>
          </ac:picMkLst>
        </pc:picChg>
      </pc:sldChg>
      <pc:sldChg chg="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2092985083" sldId="5988"/>
        </pc:sldMkLst>
        <pc:spChg chg="mod">
          <ac:chgData name="Vincent Davy Zoonekynd" userId="9b657ceb-2c2e-465a-9d3d-eec3e4197458" providerId="ADAL" clId="{22ED2328-8812-432B-A067-EA4AF6BEF918}" dt="2024-03-12T08:58:08.199" v="9153" actId="20577"/>
          <ac:spMkLst>
            <pc:docMk/>
            <pc:sldMk cId="2092985083" sldId="5988"/>
            <ac:spMk id="2" creationId="{EEF6F3B0-38BE-96A3-8170-211DA85E7F5E}"/>
          </ac:spMkLst>
        </pc:spChg>
      </pc:sldChg>
      <pc:sldChg chg="addSp delSp 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3989517913" sldId="5989"/>
        </pc:sldMkLst>
        <pc:spChg chg="mod">
          <ac:chgData name="Vincent Davy Zoonekynd" userId="9b657ceb-2c2e-465a-9d3d-eec3e4197458" providerId="ADAL" clId="{22ED2328-8812-432B-A067-EA4AF6BEF918}" dt="2024-03-12T08:58:16.822" v="9174" actId="20577"/>
          <ac:spMkLst>
            <pc:docMk/>
            <pc:sldMk cId="3989517913" sldId="5989"/>
            <ac:spMk id="2" creationId="{EEF6F3B0-38BE-96A3-8170-211DA85E7F5E}"/>
          </ac:spMkLst>
        </pc:spChg>
        <pc:spChg chg="del">
          <ac:chgData name="Vincent Davy Zoonekynd" userId="9b657ceb-2c2e-465a-9d3d-eec3e4197458" providerId="ADAL" clId="{22ED2328-8812-432B-A067-EA4AF6BEF918}" dt="2024-03-12T09:15:45.911" v="9361" actId="478"/>
          <ac:spMkLst>
            <pc:docMk/>
            <pc:sldMk cId="3989517913" sldId="5989"/>
            <ac:spMk id="3" creationId="{83E87199-9C01-9FD0-73C3-43DAB45B7A40}"/>
          </ac:spMkLst>
        </pc:spChg>
        <pc:picChg chg="add mod">
          <ac:chgData name="Vincent Davy Zoonekynd" userId="9b657ceb-2c2e-465a-9d3d-eec3e4197458" providerId="ADAL" clId="{22ED2328-8812-432B-A067-EA4AF6BEF918}" dt="2024-03-12T09:15:51.808" v="9363" actId="1076"/>
          <ac:picMkLst>
            <pc:docMk/>
            <pc:sldMk cId="3989517913" sldId="5989"/>
            <ac:picMk id="121858" creationId="{B4210AB1-AFB9-84F5-2686-160875667FAA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1225423936" sldId="5990"/>
        </pc:sldMkLst>
        <pc:spChg chg="mod">
          <ac:chgData name="Vincent Davy Zoonekynd" userId="9b657ceb-2c2e-465a-9d3d-eec3e4197458" providerId="ADAL" clId="{22ED2328-8812-432B-A067-EA4AF6BEF918}" dt="2024-03-12T08:59:26.101" v="9215" actId="20577"/>
          <ac:spMkLst>
            <pc:docMk/>
            <pc:sldMk cId="1225423936" sldId="5990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2T09:18:26.526" v="9368" actId="478"/>
          <ac:spMkLst>
            <pc:docMk/>
            <pc:sldMk cId="1225423936" sldId="5990"/>
            <ac:spMk id="3" creationId="{A5517AB8-9831-5B27-2314-03528A41901B}"/>
          </ac:spMkLst>
        </pc:spChg>
        <pc:picChg chg="add mod">
          <ac:chgData name="Vincent Davy Zoonekynd" userId="9b657ceb-2c2e-465a-9d3d-eec3e4197458" providerId="ADAL" clId="{22ED2328-8812-432B-A067-EA4AF6BEF918}" dt="2024-03-12T09:18:32.758" v="9370" actId="1076"/>
          <ac:picMkLst>
            <pc:docMk/>
            <pc:sldMk cId="1225423936" sldId="5990"/>
            <ac:picMk id="122882" creationId="{2176D8F5-2166-0F81-B267-FABEC24169EB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5T10:48:48.814" v="11649" actId="1076"/>
        <pc:sldMkLst>
          <pc:docMk/>
          <pc:sldMk cId="3887157564" sldId="5991"/>
        </pc:sldMkLst>
        <pc:spChg chg="mod">
          <ac:chgData name="Vincent Davy Zoonekynd" userId="9b657ceb-2c2e-465a-9d3d-eec3e4197458" providerId="ADAL" clId="{22ED2328-8812-432B-A067-EA4AF6BEF918}" dt="2024-03-12T08:59:39.593" v="9226" actId="20577"/>
          <ac:spMkLst>
            <pc:docMk/>
            <pc:sldMk cId="3887157564" sldId="5991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4T08:23:42.468" v="9589" actId="478"/>
          <ac:spMkLst>
            <pc:docMk/>
            <pc:sldMk cId="3887157564" sldId="5991"/>
            <ac:spMk id="3" creationId="{A5517AB8-9831-5B27-2314-03528A41901B}"/>
          </ac:spMkLst>
        </pc:spChg>
        <pc:picChg chg="add del mod">
          <ac:chgData name="Vincent Davy Zoonekynd" userId="9b657ceb-2c2e-465a-9d3d-eec3e4197458" providerId="ADAL" clId="{22ED2328-8812-432B-A067-EA4AF6BEF918}" dt="2024-03-15T10:48:44.026" v="11647" actId="478"/>
          <ac:picMkLst>
            <pc:docMk/>
            <pc:sldMk cId="3887157564" sldId="5991"/>
            <ac:picMk id="137218" creationId="{8AA6ECAC-4926-398B-87FE-673A8C0E9DA6}"/>
          </ac:picMkLst>
        </pc:picChg>
        <pc:picChg chg="add mod">
          <ac:chgData name="Vincent Davy Zoonekynd" userId="9b657ceb-2c2e-465a-9d3d-eec3e4197458" providerId="ADAL" clId="{22ED2328-8812-432B-A067-EA4AF6BEF918}" dt="2024-03-15T10:48:48.814" v="11649" actId="1076"/>
          <ac:picMkLst>
            <pc:docMk/>
            <pc:sldMk cId="3887157564" sldId="5991"/>
            <ac:picMk id="137220" creationId="{B372596C-7FF8-9BB0-802F-2D8DD6035A43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5T12:16:20.599" v="12009" actId="1076"/>
        <pc:sldMkLst>
          <pc:docMk/>
          <pc:sldMk cId="2479677397" sldId="5992"/>
        </pc:sldMkLst>
        <pc:spChg chg="mod">
          <ac:chgData name="Vincent Davy Zoonekynd" userId="9b657ceb-2c2e-465a-9d3d-eec3e4197458" providerId="ADAL" clId="{22ED2328-8812-432B-A067-EA4AF6BEF918}" dt="2024-03-12T08:59:48.179" v="9253" actId="20577"/>
          <ac:spMkLst>
            <pc:docMk/>
            <pc:sldMk cId="2479677397" sldId="5992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4T08:24:37.782" v="9592" actId="478"/>
          <ac:spMkLst>
            <pc:docMk/>
            <pc:sldMk cId="2479677397" sldId="5992"/>
            <ac:spMk id="3" creationId="{A5517AB8-9831-5B27-2314-03528A41901B}"/>
          </ac:spMkLst>
        </pc:spChg>
        <pc:picChg chg="add del mod">
          <ac:chgData name="Vincent Davy Zoonekynd" userId="9b657ceb-2c2e-465a-9d3d-eec3e4197458" providerId="ADAL" clId="{22ED2328-8812-432B-A067-EA4AF6BEF918}" dt="2024-03-15T10:49:26.786" v="11650" actId="478"/>
          <ac:picMkLst>
            <pc:docMk/>
            <pc:sldMk cId="2479677397" sldId="5992"/>
            <ac:picMk id="138242" creationId="{6486D0EF-E0D1-D469-21F2-C9DE0E32EE6A}"/>
          </ac:picMkLst>
        </pc:picChg>
        <pc:picChg chg="add mod">
          <ac:chgData name="Vincent Davy Zoonekynd" userId="9b657ceb-2c2e-465a-9d3d-eec3e4197458" providerId="ADAL" clId="{22ED2328-8812-432B-A067-EA4AF6BEF918}" dt="2024-03-15T12:16:20.599" v="12009" actId="1076"/>
          <ac:picMkLst>
            <pc:docMk/>
            <pc:sldMk cId="2479677397" sldId="5992"/>
            <ac:picMk id="138244" creationId="{B7ED38CF-C981-DFE9-3F2A-F4F960C18683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4T13:11:08.355" v="10479" actId="1076"/>
        <pc:sldMkLst>
          <pc:docMk/>
          <pc:sldMk cId="3799729177" sldId="5993"/>
        </pc:sldMkLst>
        <pc:spChg chg="mod">
          <ac:chgData name="Vincent Davy Zoonekynd" userId="9b657ceb-2c2e-465a-9d3d-eec3e4197458" providerId="ADAL" clId="{22ED2328-8812-432B-A067-EA4AF6BEF918}" dt="2024-03-12T09:00:09.463" v="9265" actId="20577"/>
          <ac:spMkLst>
            <pc:docMk/>
            <pc:sldMk cId="3799729177" sldId="5993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4T13:10:46.203" v="10475" actId="478"/>
          <ac:spMkLst>
            <pc:docMk/>
            <pc:sldMk cId="3799729177" sldId="5993"/>
            <ac:spMk id="3" creationId="{A5517AB8-9831-5B27-2314-03528A41901B}"/>
          </ac:spMkLst>
        </pc:spChg>
        <pc:picChg chg="add mod">
          <ac:chgData name="Vincent Davy Zoonekynd" userId="9b657ceb-2c2e-465a-9d3d-eec3e4197458" providerId="ADAL" clId="{22ED2328-8812-432B-A067-EA4AF6BEF918}" dt="2024-03-14T13:11:08.355" v="10479" actId="1076"/>
          <ac:picMkLst>
            <pc:docMk/>
            <pc:sldMk cId="3799729177" sldId="5993"/>
            <ac:picMk id="153602" creationId="{EE0AD90A-93CA-3585-52F3-AC75FBCF7B52}"/>
          </ac:picMkLst>
        </pc:picChg>
      </pc:sldChg>
      <pc:sldChg chg="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3988411501" sldId="5994"/>
        </pc:sldMkLst>
        <pc:spChg chg="mod">
          <ac:chgData name="Vincent Davy Zoonekynd" userId="9b657ceb-2c2e-465a-9d3d-eec3e4197458" providerId="ADAL" clId="{22ED2328-8812-432B-A067-EA4AF6BEF918}" dt="2024-03-12T09:00:33.917" v="9291" actId="20577"/>
          <ac:spMkLst>
            <pc:docMk/>
            <pc:sldMk cId="3988411501" sldId="5994"/>
            <ac:spMk id="2" creationId="{978C2357-B65A-67D3-AC4E-46F9615B0F0F}"/>
          </ac:spMkLst>
        </pc:spChg>
      </pc:sldChg>
      <pc:sldChg chg="addSp delSp modSp add mod ord">
        <pc:chgData name="Vincent Davy Zoonekynd" userId="9b657ceb-2c2e-465a-9d3d-eec3e4197458" providerId="ADAL" clId="{22ED2328-8812-432B-A067-EA4AF6BEF918}" dt="2024-03-14T09:27:37.261" v="9942" actId="1076"/>
        <pc:sldMkLst>
          <pc:docMk/>
          <pc:sldMk cId="739076239" sldId="5995"/>
        </pc:sldMkLst>
        <pc:spChg chg="mod">
          <ac:chgData name="Vincent Davy Zoonekynd" userId="9b657ceb-2c2e-465a-9d3d-eec3e4197458" providerId="ADAL" clId="{22ED2328-8812-432B-A067-EA4AF6BEF918}" dt="2024-03-12T09:00:45.094" v="9306" actId="20577"/>
          <ac:spMkLst>
            <pc:docMk/>
            <pc:sldMk cId="739076239" sldId="5995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4T09:16:27.392" v="9596" actId="478"/>
          <ac:spMkLst>
            <pc:docMk/>
            <pc:sldMk cId="739076239" sldId="5995"/>
            <ac:spMk id="3" creationId="{A5517AB8-9831-5B27-2314-03528A41901B}"/>
          </ac:spMkLst>
        </pc:spChg>
        <pc:picChg chg="add del mod">
          <ac:chgData name="Vincent Davy Zoonekynd" userId="9b657ceb-2c2e-465a-9d3d-eec3e4197458" providerId="ADAL" clId="{22ED2328-8812-432B-A067-EA4AF6BEF918}" dt="2024-03-14T09:26:40.266" v="9931" actId="478"/>
          <ac:picMkLst>
            <pc:docMk/>
            <pc:sldMk cId="739076239" sldId="5995"/>
            <ac:picMk id="139266" creationId="{DB725E95-9A2D-45BE-64C3-2E7815573224}"/>
          </ac:picMkLst>
        </pc:picChg>
        <pc:picChg chg="add del mod">
          <ac:chgData name="Vincent Davy Zoonekynd" userId="9b657ceb-2c2e-465a-9d3d-eec3e4197458" providerId="ADAL" clId="{22ED2328-8812-432B-A067-EA4AF6BEF918}" dt="2024-03-14T09:26:39.075" v="9930" actId="478"/>
          <ac:picMkLst>
            <pc:docMk/>
            <pc:sldMk cId="739076239" sldId="5995"/>
            <ac:picMk id="139268" creationId="{13542697-B832-07A6-B8A1-A3477C7FE310}"/>
          </ac:picMkLst>
        </pc:picChg>
        <pc:picChg chg="add mod">
          <ac:chgData name="Vincent Davy Zoonekynd" userId="9b657ceb-2c2e-465a-9d3d-eec3e4197458" providerId="ADAL" clId="{22ED2328-8812-432B-A067-EA4AF6BEF918}" dt="2024-03-14T09:27:37.261" v="9942" actId="1076"/>
          <ac:picMkLst>
            <pc:docMk/>
            <pc:sldMk cId="739076239" sldId="5995"/>
            <ac:picMk id="139270" creationId="{65FF5106-8AB6-ACE1-6CFA-9C59FBC32B0C}"/>
          </ac:picMkLst>
        </pc:picChg>
        <pc:picChg chg="add mod">
          <ac:chgData name="Vincent Davy Zoonekynd" userId="9b657ceb-2c2e-465a-9d3d-eec3e4197458" providerId="ADAL" clId="{22ED2328-8812-432B-A067-EA4AF6BEF918}" dt="2024-03-14T09:27:33.017" v="9941" actId="1076"/>
          <ac:picMkLst>
            <pc:docMk/>
            <pc:sldMk cId="739076239" sldId="5995"/>
            <ac:picMk id="139272" creationId="{057C9655-015C-FC2A-F616-4CC0925D152E}"/>
          </ac:picMkLst>
        </pc:picChg>
      </pc:sldChg>
      <pc:sldChg chg="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542895805" sldId="5996"/>
        </pc:sldMkLst>
        <pc:spChg chg="mod">
          <ac:chgData name="Vincent Davy Zoonekynd" userId="9b657ceb-2c2e-465a-9d3d-eec3e4197458" providerId="ADAL" clId="{22ED2328-8812-432B-A067-EA4AF6BEF918}" dt="2024-03-12T09:01:07.429" v="9350" actId="20577"/>
          <ac:spMkLst>
            <pc:docMk/>
            <pc:sldMk cId="542895805" sldId="5996"/>
            <ac:spMk id="2" creationId="{978C2357-B65A-67D3-AC4E-46F9615B0F0F}"/>
          </ac:spMkLst>
        </pc:spChg>
      </pc:sldChg>
      <pc:sldChg chg="add del">
        <pc:chgData name="Vincent Davy Zoonekynd" userId="9b657ceb-2c2e-465a-9d3d-eec3e4197458" providerId="ADAL" clId="{22ED2328-8812-432B-A067-EA4AF6BEF918}" dt="2024-03-12T09:15:04.753" v="9355"/>
        <pc:sldMkLst>
          <pc:docMk/>
          <pc:sldMk cId="1670989979" sldId="5997"/>
        </pc:sldMkLst>
      </pc:sldChg>
      <pc:sldChg chg="add del">
        <pc:chgData name="Vincent Davy Zoonekynd" userId="9b657ceb-2c2e-465a-9d3d-eec3e4197458" providerId="ADAL" clId="{22ED2328-8812-432B-A067-EA4AF6BEF918}" dt="2024-03-12T09:01:12.588" v="9351" actId="47"/>
        <pc:sldMkLst>
          <pc:docMk/>
          <pc:sldMk cId="2226349861" sldId="5997"/>
        </pc:sldMkLst>
      </pc:sldChg>
      <pc:sldChg chg="addSp delSp 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3100589836" sldId="5997"/>
        </pc:sldMkLst>
        <pc:spChg chg="del">
          <ac:chgData name="Vincent Davy Zoonekynd" userId="9b657ceb-2c2e-465a-9d3d-eec3e4197458" providerId="ADAL" clId="{22ED2328-8812-432B-A067-EA4AF6BEF918}" dt="2024-03-12T09:15:21.171" v="9357" actId="478"/>
          <ac:spMkLst>
            <pc:docMk/>
            <pc:sldMk cId="3100589836" sldId="5997"/>
            <ac:spMk id="3" creationId="{83E87199-9C01-9FD0-73C3-43DAB45B7A40}"/>
          </ac:spMkLst>
        </pc:spChg>
        <pc:picChg chg="add del mod">
          <ac:chgData name="Vincent Davy Zoonekynd" userId="9b657ceb-2c2e-465a-9d3d-eec3e4197458" providerId="ADAL" clId="{22ED2328-8812-432B-A067-EA4AF6BEF918}" dt="2024-03-12T09:15:37.408" v="9360" actId="478"/>
          <ac:picMkLst>
            <pc:docMk/>
            <pc:sldMk cId="3100589836" sldId="5997"/>
            <ac:picMk id="120834" creationId="{0F1FED11-DA06-3FE8-B857-F0AD2CACEAD6}"/>
          </ac:picMkLst>
        </pc:picChg>
        <pc:picChg chg="add mod">
          <ac:chgData name="Vincent Davy Zoonekynd" userId="9b657ceb-2c2e-465a-9d3d-eec3e4197458" providerId="ADAL" clId="{22ED2328-8812-432B-A067-EA4AF6BEF918}" dt="2024-03-12T09:16:34.286" v="9367" actId="1076"/>
          <ac:picMkLst>
            <pc:docMk/>
            <pc:sldMk cId="3100589836" sldId="5997"/>
            <ac:picMk id="120836" creationId="{0129A20F-4E97-54DC-43DB-954228D03AD7}"/>
          </ac:picMkLst>
        </pc:picChg>
      </pc:sldChg>
      <pc:sldChg chg="add del">
        <pc:chgData name="Vincent Davy Zoonekynd" userId="9b657ceb-2c2e-465a-9d3d-eec3e4197458" providerId="ADAL" clId="{22ED2328-8812-432B-A067-EA4AF6BEF918}" dt="2024-03-12T09:01:12.588" v="9351" actId="47"/>
        <pc:sldMkLst>
          <pc:docMk/>
          <pc:sldMk cId="1717960638" sldId="5998"/>
        </pc:sldMkLst>
      </pc:sldChg>
      <pc:sldChg chg="new del">
        <pc:chgData name="Vincent Davy Zoonekynd" userId="9b657ceb-2c2e-465a-9d3d-eec3e4197458" providerId="ADAL" clId="{22ED2328-8812-432B-A067-EA4AF6BEF918}" dt="2024-03-12T10:33:43.140" v="9396" actId="47"/>
        <pc:sldMkLst>
          <pc:docMk/>
          <pc:sldMk cId="1890625817" sldId="5998"/>
        </pc:sldMkLst>
      </pc:sldChg>
      <pc:sldChg chg="addSp delSp modSp add del ord">
        <pc:chgData name="Vincent Davy Zoonekynd" userId="9b657ceb-2c2e-465a-9d3d-eec3e4197458" providerId="ADAL" clId="{22ED2328-8812-432B-A067-EA4AF6BEF918}" dt="2024-03-12T12:00:37.602" v="9419" actId="2696"/>
        <pc:sldMkLst>
          <pc:docMk/>
          <pc:sldMk cId="2976080904" sldId="5999"/>
        </pc:sldMkLst>
        <pc:picChg chg="del">
          <ac:chgData name="Vincent Davy Zoonekynd" userId="9b657ceb-2c2e-465a-9d3d-eec3e4197458" providerId="ADAL" clId="{22ED2328-8812-432B-A067-EA4AF6BEF918}" dt="2024-03-12T10:02:44.876" v="9388" actId="478"/>
          <ac:picMkLst>
            <pc:docMk/>
            <pc:sldMk cId="2976080904" sldId="5999"/>
            <ac:picMk id="123912" creationId="{82E2F277-60F7-35E1-F185-2218C6D7B439}"/>
          </ac:picMkLst>
        </pc:picChg>
        <pc:picChg chg="add del mod">
          <ac:chgData name="Vincent Davy Zoonekynd" userId="9b657ceb-2c2e-465a-9d3d-eec3e4197458" providerId="ADAL" clId="{22ED2328-8812-432B-A067-EA4AF6BEF918}" dt="2024-03-12T11:58:03.515" v="9405" actId="478"/>
          <ac:picMkLst>
            <pc:docMk/>
            <pc:sldMk cId="2976080904" sldId="5999"/>
            <ac:picMk id="128002" creationId="{3715E330-7F59-7253-90F8-AE89553874CC}"/>
          </ac:picMkLst>
        </pc:picChg>
        <pc:picChg chg="add mod">
          <ac:chgData name="Vincent Davy Zoonekynd" userId="9b657ceb-2c2e-465a-9d3d-eec3e4197458" providerId="ADAL" clId="{22ED2328-8812-432B-A067-EA4AF6BEF918}" dt="2024-03-12T11:58:32.387" v="9409" actId="408"/>
          <ac:picMkLst>
            <pc:docMk/>
            <pc:sldMk cId="2976080904" sldId="5999"/>
            <ac:picMk id="128004" creationId="{C737C918-2902-6136-6B0A-B89A891E3A94}"/>
          </ac:picMkLst>
        </pc:picChg>
      </pc:sldChg>
      <pc:sldChg chg="add">
        <pc:chgData name="Vincent Davy Zoonekynd" userId="9b657ceb-2c2e-465a-9d3d-eec3e4197458" providerId="ADAL" clId="{22ED2328-8812-432B-A067-EA4AF6BEF918}" dt="2024-03-12T12:00:42.107" v="9420"/>
        <pc:sldMkLst>
          <pc:docMk/>
          <pc:sldMk cId="3340565865" sldId="5999"/>
        </pc:sldMkLst>
      </pc:sldChg>
      <pc:sldChg chg="addSp delSp modSp add ord">
        <pc:chgData name="Vincent Davy Zoonekynd" userId="9b657ceb-2c2e-465a-9d3d-eec3e4197458" providerId="ADAL" clId="{22ED2328-8812-432B-A067-EA4AF6BEF918}" dt="2024-03-12T10:34:17.616" v="9398"/>
        <pc:sldMkLst>
          <pc:docMk/>
          <pc:sldMk cId="2974282919" sldId="6000"/>
        </pc:sldMkLst>
        <pc:picChg chg="del">
          <ac:chgData name="Vincent Davy Zoonekynd" userId="9b657ceb-2c2e-465a-9d3d-eec3e4197458" providerId="ADAL" clId="{22ED2328-8812-432B-A067-EA4AF6BEF918}" dt="2024-03-12T10:21:01.201" v="9390" actId="478"/>
          <ac:picMkLst>
            <pc:docMk/>
            <pc:sldMk cId="2974282919" sldId="6000"/>
            <ac:picMk id="122882" creationId="{2176D8F5-2166-0F81-B267-FABEC24169EB}"/>
          </ac:picMkLst>
        </pc:picChg>
        <pc:picChg chg="add mod">
          <ac:chgData name="Vincent Davy Zoonekynd" userId="9b657ceb-2c2e-465a-9d3d-eec3e4197458" providerId="ADAL" clId="{22ED2328-8812-432B-A067-EA4AF6BEF918}" dt="2024-03-12T10:32:42.761" v="9393" actId="1076"/>
          <ac:picMkLst>
            <pc:docMk/>
            <pc:sldMk cId="2974282919" sldId="6000"/>
            <ac:picMk id="124930" creationId="{DD29F4BB-A03F-8B91-4307-1BFFE7EA629E}"/>
          </ac:picMkLst>
        </pc:picChg>
      </pc:sldChg>
      <pc:sldChg chg="addSp modSp add ord">
        <pc:chgData name="Vincent Davy Zoonekynd" userId="9b657ceb-2c2e-465a-9d3d-eec3e4197458" providerId="ADAL" clId="{22ED2328-8812-432B-A067-EA4AF6BEF918}" dt="2024-03-12T10:34:17.616" v="9398"/>
        <pc:sldMkLst>
          <pc:docMk/>
          <pc:sldMk cId="3870000292" sldId="6001"/>
        </pc:sldMkLst>
        <pc:picChg chg="add mod">
          <ac:chgData name="Vincent Davy Zoonekynd" userId="9b657ceb-2c2e-465a-9d3d-eec3e4197458" providerId="ADAL" clId="{22ED2328-8812-432B-A067-EA4AF6BEF918}" dt="2024-03-12T10:33:06.491" v="9395" actId="1076"/>
          <ac:picMkLst>
            <pc:docMk/>
            <pc:sldMk cId="3870000292" sldId="6001"/>
            <ac:picMk id="125954" creationId="{C8D18FF5-5017-6920-EC7D-781DEF9CAC99}"/>
          </ac:picMkLst>
        </pc:picChg>
      </pc:sldChg>
      <pc:sldChg chg="addSp modSp new mod">
        <pc:chgData name="Vincent Davy Zoonekynd" userId="9b657ceb-2c2e-465a-9d3d-eec3e4197458" providerId="ADAL" clId="{22ED2328-8812-432B-A067-EA4AF6BEF918}" dt="2024-03-15T12:21:58.869" v="12080" actId="1037"/>
        <pc:sldMkLst>
          <pc:docMk/>
          <pc:sldMk cId="1183575859" sldId="6002"/>
        </pc:sldMkLst>
        <pc:spChg chg="add mod">
          <ac:chgData name="Vincent Davy Zoonekynd" userId="9b657ceb-2c2e-465a-9d3d-eec3e4197458" providerId="ADAL" clId="{22ED2328-8812-432B-A067-EA4AF6BEF918}" dt="2024-03-15T12:21:53.138" v="12072" actId="1038"/>
          <ac:spMkLst>
            <pc:docMk/>
            <pc:sldMk cId="1183575859" sldId="6002"/>
            <ac:spMk id="2" creationId="{EF24EC04-8789-298F-B30B-26633A726CFB}"/>
          </ac:spMkLst>
        </pc:spChg>
        <pc:spChg chg="add mod">
          <ac:chgData name="Vincent Davy Zoonekynd" userId="9b657ceb-2c2e-465a-9d3d-eec3e4197458" providerId="ADAL" clId="{22ED2328-8812-432B-A067-EA4AF6BEF918}" dt="2024-03-15T12:21:58.869" v="12080" actId="1037"/>
          <ac:spMkLst>
            <pc:docMk/>
            <pc:sldMk cId="1183575859" sldId="6002"/>
            <ac:spMk id="3" creationId="{92DA04DF-F2F2-F404-C26D-09C186F45A10}"/>
          </ac:spMkLst>
        </pc:spChg>
        <pc:picChg chg="add">
          <ac:chgData name="Vincent Davy Zoonekynd" userId="9b657ceb-2c2e-465a-9d3d-eec3e4197458" providerId="ADAL" clId="{22ED2328-8812-432B-A067-EA4AF6BEF918}" dt="2024-03-12T10:45:53.460" v="9400"/>
          <ac:picMkLst>
            <pc:docMk/>
            <pc:sldMk cId="1183575859" sldId="6002"/>
            <ac:picMk id="126978" creationId="{BF8A8F1A-28C8-F105-3B09-089C878E651C}"/>
          </ac:picMkLst>
        </pc:picChg>
      </pc:sldChg>
      <pc:sldChg chg="addSp delSp modSp add">
        <pc:chgData name="Vincent Davy Zoonekynd" userId="9b657ceb-2c2e-465a-9d3d-eec3e4197458" providerId="ADAL" clId="{22ED2328-8812-432B-A067-EA4AF6BEF918}" dt="2024-03-12T12:00:17.275" v="9416" actId="408"/>
        <pc:sldMkLst>
          <pc:docMk/>
          <pc:sldMk cId="3879506494" sldId="6003"/>
        </pc:sldMkLst>
        <pc:picChg chg="del">
          <ac:chgData name="Vincent Davy Zoonekynd" userId="9b657ceb-2c2e-465a-9d3d-eec3e4197458" providerId="ADAL" clId="{22ED2328-8812-432B-A067-EA4AF6BEF918}" dt="2024-03-12T11:59:47.134" v="9411" actId="478"/>
          <ac:picMkLst>
            <pc:docMk/>
            <pc:sldMk cId="3879506494" sldId="6003"/>
            <ac:picMk id="128004" creationId="{C737C918-2902-6136-6B0A-B89A891E3A94}"/>
          </ac:picMkLst>
        </pc:picChg>
        <pc:picChg chg="add mod">
          <ac:chgData name="Vincent Davy Zoonekynd" userId="9b657ceb-2c2e-465a-9d3d-eec3e4197458" providerId="ADAL" clId="{22ED2328-8812-432B-A067-EA4AF6BEF918}" dt="2024-03-12T12:00:17.275" v="9416" actId="408"/>
          <ac:picMkLst>
            <pc:docMk/>
            <pc:sldMk cId="3879506494" sldId="6003"/>
            <ac:picMk id="129026" creationId="{B45B5E8F-F332-E666-3F3E-3B763FD44140}"/>
          </ac:picMkLst>
        </pc:picChg>
      </pc:sldChg>
      <pc:sldChg chg="addSp delSp new mod ord modClrScheme chgLayout">
        <pc:chgData name="Vincent Davy Zoonekynd" userId="9b657ceb-2c2e-465a-9d3d-eec3e4197458" providerId="ADAL" clId="{22ED2328-8812-432B-A067-EA4AF6BEF918}" dt="2024-03-21T15:11:36.136" v="12359"/>
        <pc:sldMkLst>
          <pc:docMk/>
          <pc:sldMk cId="2556060676" sldId="6004"/>
        </pc:sldMkLst>
        <pc:spChg chg="del">
          <ac:chgData name="Vincent Davy Zoonekynd" userId="9b657ceb-2c2e-465a-9d3d-eec3e4197458" providerId="ADAL" clId="{22ED2328-8812-432B-A067-EA4AF6BEF918}" dt="2024-03-12T12:11:03.663" v="9422" actId="700"/>
          <ac:spMkLst>
            <pc:docMk/>
            <pc:sldMk cId="2556060676" sldId="6004"/>
            <ac:spMk id="2" creationId="{3D1596A2-1217-4230-5777-A00BE17CC076}"/>
          </ac:spMkLst>
        </pc:spChg>
        <pc:spChg chg="del">
          <ac:chgData name="Vincent Davy Zoonekynd" userId="9b657ceb-2c2e-465a-9d3d-eec3e4197458" providerId="ADAL" clId="{22ED2328-8812-432B-A067-EA4AF6BEF918}" dt="2024-03-12T12:11:03.663" v="9422" actId="700"/>
          <ac:spMkLst>
            <pc:docMk/>
            <pc:sldMk cId="2556060676" sldId="6004"/>
            <ac:spMk id="3" creationId="{781DD811-5C69-FB68-D3EA-E110D5C28DF5}"/>
          </ac:spMkLst>
        </pc:spChg>
        <pc:picChg chg="add">
          <ac:chgData name="Vincent Davy Zoonekynd" userId="9b657ceb-2c2e-465a-9d3d-eec3e4197458" providerId="ADAL" clId="{22ED2328-8812-432B-A067-EA4AF6BEF918}" dt="2024-03-12T12:11:07.300" v="9423"/>
          <ac:picMkLst>
            <pc:docMk/>
            <pc:sldMk cId="2556060676" sldId="6004"/>
            <ac:picMk id="130050" creationId="{BB421EE0-2C41-29A5-4BE9-FC36FCEE397B}"/>
          </ac:picMkLst>
        </pc:picChg>
      </pc:sldChg>
      <pc:sldChg chg="addSp new ord">
        <pc:chgData name="Vincent Davy Zoonekynd" userId="9b657ceb-2c2e-465a-9d3d-eec3e4197458" providerId="ADAL" clId="{22ED2328-8812-432B-A067-EA4AF6BEF918}" dt="2024-03-21T15:11:36.136" v="12359"/>
        <pc:sldMkLst>
          <pc:docMk/>
          <pc:sldMk cId="3610691596" sldId="6005"/>
        </pc:sldMkLst>
        <pc:picChg chg="add">
          <ac:chgData name="Vincent Davy Zoonekynd" userId="9b657ceb-2c2e-465a-9d3d-eec3e4197458" providerId="ADAL" clId="{22ED2328-8812-432B-A067-EA4AF6BEF918}" dt="2024-03-12T12:16:19.258" v="9425"/>
          <ac:picMkLst>
            <pc:docMk/>
            <pc:sldMk cId="3610691596" sldId="6005"/>
            <ac:picMk id="132098" creationId="{04048FEC-FEFC-9962-0441-51F4AA210498}"/>
          </ac:picMkLst>
        </pc:picChg>
      </pc:sldChg>
      <pc:sldChg chg="addSp modSp add del mod ord">
        <pc:chgData name="Vincent Davy Zoonekynd" userId="9b657ceb-2c2e-465a-9d3d-eec3e4197458" providerId="ADAL" clId="{22ED2328-8812-432B-A067-EA4AF6BEF918}" dt="2024-03-14T06:41:00.068" v="9447" actId="2696"/>
        <pc:sldMkLst>
          <pc:docMk/>
          <pc:sldMk cId="2898755501" sldId="6006"/>
        </pc:sldMkLst>
        <pc:spChg chg="add mod">
          <ac:chgData name="Vincent Davy Zoonekynd" userId="9b657ceb-2c2e-465a-9d3d-eec3e4197458" providerId="ADAL" clId="{22ED2328-8812-432B-A067-EA4AF6BEF918}" dt="2024-03-14T06:40:50.337" v="9446" actId="207"/>
          <ac:spMkLst>
            <pc:docMk/>
            <pc:sldMk cId="2898755501" sldId="6006"/>
            <ac:spMk id="2" creationId="{63C19B09-B537-93DF-B24D-6CAA6313469A}"/>
          </ac:spMkLst>
        </pc:spChg>
        <pc:picChg chg="mod">
          <ac:chgData name="Vincent Davy Zoonekynd" userId="9b657ceb-2c2e-465a-9d3d-eec3e4197458" providerId="ADAL" clId="{22ED2328-8812-432B-A067-EA4AF6BEF918}" dt="2024-03-14T06:40:25.229" v="9431" actId="1076"/>
          <ac:picMkLst>
            <pc:docMk/>
            <pc:sldMk cId="2898755501" sldId="6006"/>
            <ac:picMk id="130050" creationId="{BB421EE0-2C41-29A5-4BE9-FC36FCEE397B}"/>
          </ac:picMkLst>
        </pc:picChg>
      </pc:sldChg>
      <pc:sldChg chg="addSp modSp add del mod">
        <pc:chgData name="Vincent Davy Zoonekynd" userId="9b657ceb-2c2e-465a-9d3d-eec3e4197458" providerId="ADAL" clId="{22ED2328-8812-432B-A067-EA4AF6BEF918}" dt="2024-03-14T06:42:10.832" v="9458" actId="47"/>
        <pc:sldMkLst>
          <pc:docMk/>
          <pc:sldMk cId="3319204528" sldId="6006"/>
        </pc:sldMkLst>
        <pc:spChg chg="ord">
          <ac:chgData name="Vincent Davy Zoonekynd" userId="9b657ceb-2c2e-465a-9d3d-eec3e4197458" providerId="ADAL" clId="{22ED2328-8812-432B-A067-EA4AF6BEF918}" dt="2024-03-14T06:41:54.353" v="9454" actId="167"/>
          <ac:spMkLst>
            <pc:docMk/>
            <pc:sldMk cId="3319204528" sldId="6006"/>
            <ac:spMk id="2" creationId="{63C19B09-B537-93DF-B24D-6CAA6313469A}"/>
          </ac:spMkLst>
        </pc:spChg>
        <pc:spChg chg="add mod">
          <ac:chgData name="Vincent Davy Zoonekynd" userId="9b657ceb-2c2e-465a-9d3d-eec3e4197458" providerId="ADAL" clId="{22ED2328-8812-432B-A067-EA4AF6BEF918}" dt="2024-03-14T06:41:17.559" v="9450"/>
          <ac:spMkLst>
            <pc:docMk/>
            <pc:sldMk cId="3319204528" sldId="6006"/>
            <ac:spMk id="3" creationId="{8769B2F4-6804-1B79-8EDE-F58E0FAE0D4C}"/>
          </ac:spMkLst>
        </pc:spChg>
        <pc:picChg chg="mod">
          <ac:chgData name="Vincent Davy Zoonekynd" userId="9b657ceb-2c2e-465a-9d3d-eec3e4197458" providerId="ADAL" clId="{22ED2328-8812-432B-A067-EA4AF6BEF918}" dt="2024-03-14T06:41:58.511" v="9455" actId="1037"/>
          <ac:picMkLst>
            <pc:docMk/>
            <pc:sldMk cId="3319204528" sldId="6006"/>
            <ac:picMk id="130050" creationId="{BB421EE0-2C41-29A5-4BE9-FC36FCEE397B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3-14T06:42:16.458" v="9460"/>
        <pc:sldMkLst>
          <pc:docMk/>
          <pc:sldMk cId="2483120226" sldId="6007"/>
        </pc:sldMkLst>
        <pc:spChg chg="add mod ord">
          <ac:chgData name="Vincent Davy Zoonekynd" userId="9b657ceb-2c2e-465a-9d3d-eec3e4197458" providerId="ADAL" clId="{22ED2328-8812-432B-A067-EA4AF6BEF918}" dt="2024-03-14T06:41:40.670" v="9453" actId="167"/>
          <ac:spMkLst>
            <pc:docMk/>
            <pc:sldMk cId="2483120226" sldId="6007"/>
            <ac:spMk id="2" creationId="{62579807-8997-6C54-9932-72EC7E6ABE15}"/>
          </ac:spMkLst>
        </pc:spChg>
        <pc:picChg chg="add mod">
          <ac:chgData name="Vincent Davy Zoonekynd" userId="9b657ceb-2c2e-465a-9d3d-eec3e4197458" providerId="ADAL" clId="{22ED2328-8812-432B-A067-EA4AF6BEF918}" dt="2024-03-14T06:42:06.004" v="9457" actId="167"/>
          <ac:picMkLst>
            <pc:docMk/>
            <pc:sldMk cId="2483120226" sldId="6007"/>
            <ac:picMk id="3" creationId="{76BC4225-4EDB-A45C-209E-67662F99BD36}"/>
          </ac:picMkLst>
        </pc:picChg>
      </pc:sldChg>
      <pc:sldChg chg="modSp add mod">
        <pc:chgData name="Vincent Davy Zoonekynd" userId="9b657ceb-2c2e-465a-9d3d-eec3e4197458" providerId="ADAL" clId="{22ED2328-8812-432B-A067-EA4AF6BEF918}" dt="2024-03-14T07:57:43.478" v="9587" actId="255"/>
        <pc:sldMkLst>
          <pc:docMk/>
          <pc:sldMk cId="3132800598" sldId="6008"/>
        </pc:sldMkLst>
        <pc:spChg chg="mod">
          <ac:chgData name="Vincent Davy Zoonekynd" userId="9b657ceb-2c2e-465a-9d3d-eec3e4197458" providerId="ADAL" clId="{22ED2328-8812-432B-A067-EA4AF6BEF918}" dt="2024-03-14T07:57:43.478" v="9587" actId="255"/>
          <ac:spMkLst>
            <pc:docMk/>
            <pc:sldMk cId="3132800598" sldId="6008"/>
            <ac:spMk id="3" creationId="{42325B23-A6F5-4774-D7B3-E0C7B227C893}"/>
          </ac:spMkLst>
        </pc:spChg>
      </pc:sldChg>
      <pc:sldChg chg="modSp add mod">
        <pc:chgData name="Vincent Davy Zoonekynd" userId="9b657ceb-2c2e-465a-9d3d-eec3e4197458" providerId="ADAL" clId="{22ED2328-8812-432B-A067-EA4AF6BEF918}" dt="2024-03-14T09:24:32.793" v="9888" actId="2711"/>
        <pc:sldMkLst>
          <pc:docMk/>
          <pc:sldMk cId="362555038" sldId="6009"/>
        </pc:sldMkLst>
        <pc:spChg chg="mod">
          <ac:chgData name="Vincent Davy Zoonekynd" userId="9b657ceb-2c2e-465a-9d3d-eec3e4197458" providerId="ADAL" clId="{22ED2328-8812-432B-A067-EA4AF6BEF918}" dt="2024-03-14T09:24:32.793" v="9888" actId="2711"/>
          <ac:spMkLst>
            <pc:docMk/>
            <pc:sldMk cId="362555038" sldId="6009"/>
            <ac:spMk id="3" creationId="{A5517AB8-9831-5B27-2314-03528A41901B}"/>
          </ac:spMkLst>
        </pc:spChg>
      </pc:sldChg>
      <pc:sldChg chg="addSp delSp modSp add mod">
        <pc:chgData name="Vincent Davy Zoonekynd" userId="9b657ceb-2c2e-465a-9d3d-eec3e4197458" providerId="ADAL" clId="{22ED2328-8812-432B-A067-EA4AF6BEF918}" dt="2024-03-14T09:32:52.625" v="9954" actId="1038"/>
        <pc:sldMkLst>
          <pc:docMk/>
          <pc:sldMk cId="3396313469" sldId="6010"/>
        </pc:sldMkLst>
        <pc:spChg chg="mod">
          <ac:chgData name="Vincent Davy Zoonekynd" userId="9b657ceb-2c2e-465a-9d3d-eec3e4197458" providerId="ADAL" clId="{22ED2328-8812-432B-A067-EA4AF6BEF918}" dt="2024-03-14T09:25:27.488" v="9904" actId="20577"/>
          <ac:spMkLst>
            <pc:docMk/>
            <pc:sldMk cId="3396313469" sldId="6010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4T09:25:08.201" v="9890" actId="478"/>
          <ac:spMkLst>
            <pc:docMk/>
            <pc:sldMk cId="3396313469" sldId="6010"/>
            <ac:spMk id="3" creationId="{A5517AB8-9831-5B27-2314-03528A41901B}"/>
          </ac:spMkLst>
        </pc:spChg>
        <pc:spChg chg="add del mod">
          <ac:chgData name="Vincent Davy Zoonekynd" userId="9b657ceb-2c2e-465a-9d3d-eec3e4197458" providerId="ADAL" clId="{22ED2328-8812-432B-A067-EA4AF6BEF918}" dt="2024-03-14T09:25:12.861" v="9891" actId="478"/>
          <ac:spMkLst>
            <pc:docMk/>
            <pc:sldMk cId="3396313469" sldId="6010"/>
            <ac:spMk id="5" creationId="{7E976D83-913F-1F2E-4176-2A0C43108A14}"/>
          </ac:spMkLst>
        </pc:spChg>
        <pc:picChg chg="add mod">
          <ac:chgData name="Vincent Davy Zoonekynd" userId="9b657ceb-2c2e-465a-9d3d-eec3e4197458" providerId="ADAL" clId="{22ED2328-8812-432B-A067-EA4AF6BEF918}" dt="2024-03-14T09:32:52.625" v="9954" actId="1038"/>
          <ac:picMkLst>
            <pc:docMk/>
            <pc:sldMk cId="3396313469" sldId="6010"/>
            <ac:picMk id="140290" creationId="{E8F99B72-5334-E376-9D22-B06A5966BBCA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14T09:35:00.474" v="9973" actId="1076"/>
        <pc:sldMkLst>
          <pc:docMk/>
          <pc:sldMk cId="3041291953" sldId="6011"/>
        </pc:sldMkLst>
        <pc:spChg chg="mod">
          <ac:chgData name="Vincent Davy Zoonekynd" userId="9b657ceb-2c2e-465a-9d3d-eec3e4197458" providerId="ADAL" clId="{22ED2328-8812-432B-A067-EA4AF6BEF918}" dt="2024-03-14T09:25:40.226" v="9929" actId="20577"/>
          <ac:spMkLst>
            <pc:docMk/>
            <pc:sldMk cId="3041291953" sldId="6011"/>
            <ac:spMk id="2" creationId="{978C2357-B65A-67D3-AC4E-46F9615B0F0F}"/>
          </ac:spMkLst>
        </pc:spChg>
        <pc:picChg chg="add mod">
          <ac:chgData name="Vincent Davy Zoonekynd" userId="9b657ceb-2c2e-465a-9d3d-eec3e4197458" providerId="ADAL" clId="{22ED2328-8812-432B-A067-EA4AF6BEF918}" dt="2024-03-14T09:35:00.474" v="9973" actId="1076"/>
          <ac:picMkLst>
            <pc:docMk/>
            <pc:sldMk cId="3041291953" sldId="6011"/>
            <ac:picMk id="142338" creationId="{342CA8B9-5C53-5155-C634-966A909DC122}"/>
          </ac:picMkLst>
        </pc:picChg>
      </pc:sldChg>
      <pc:sldChg chg="addSp modSp add del mod ord">
        <pc:chgData name="Vincent Davy Zoonekynd" userId="9b657ceb-2c2e-465a-9d3d-eec3e4197458" providerId="ADAL" clId="{22ED2328-8812-432B-A067-EA4AF6BEF918}" dt="2024-03-14T10:47:52.535" v="10150" actId="47"/>
        <pc:sldMkLst>
          <pc:docMk/>
          <pc:sldMk cId="2310900210" sldId="6012"/>
        </pc:sldMkLst>
        <pc:spChg chg="mod">
          <ac:chgData name="Vincent Davy Zoonekynd" userId="9b657ceb-2c2e-465a-9d3d-eec3e4197458" providerId="ADAL" clId="{22ED2328-8812-432B-A067-EA4AF6BEF918}" dt="2024-03-14T09:25:33.533" v="9916" actId="20577"/>
          <ac:spMkLst>
            <pc:docMk/>
            <pc:sldMk cId="2310900210" sldId="6012"/>
            <ac:spMk id="2" creationId="{978C2357-B65A-67D3-AC4E-46F9615B0F0F}"/>
          </ac:spMkLst>
        </pc:spChg>
        <pc:picChg chg="add mod">
          <ac:chgData name="Vincent Davy Zoonekynd" userId="9b657ceb-2c2e-465a-9d3d-eec3e4197458" providerId="ADAL" clId="{22ED2328-8812-432B-A067-EA4AF6BEF918}" dt="2024-03-14T09:33:54.039" v="9966" actId="14100"/>
          <ac:picMkLst>
            <pc:docMk/>
            <pc:sldMk cId="2310900210" sldId="6012"/>
            <ac:picMk id="141314" creationId="{60B3A448-F23E-1FD1-71B3-EDACECDB687E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4T10:04:13.791" v="10062" actId="20577"/>
        <pc:sldMkLst>
          <pc:docMk/>
          <pc:sldMk cId="4151689153" sldId="6013"/>
        </pc:sldMkLst>
        <pc:spChg chg="mod">
          <ac:chgData name="Vincent Davy Zoonekynd" userId="9b657ceb-2c2e-465a-9d3d-eec3e4197458" providerId="ADAL" clId="{22ED2328-8812-432B-A067-EA4AF6BEF918}" dt="2024-03-14T10:04:13.791" v="10062" actId="20577"/>
          <ac:spMkLst>
            <pc:docMk/>
            <pc:sldMk cId="4151689153" sldId="6013"/>
            <ac:spMk id="2" creationId="{B44BB2D2-0F1D-2868-8975-083CC4D6DD93}"/>
          </ac:spMkLst>
        </pc:spChg>
        <pc:spChg chg="mod">
          <ac:chgData name="Vincent Davy Zoonekynd" userId="9b657ceb-2c2e-465a-9d3d-eec3e4197458" providerId="ADAL" clId="{22ED2328-8812-432B-A067-EA4AF6BEF918}" dt="2024-03-14T10:02:28.218" v="10053" actId="1076"/>
          <ac:spMkLst>
            <pc:docMk/>
            <pc:sldMk cId="4151689153" sldId="6013"/>
            <ac:spMk id="3" creationId="{E778C69E-1567-708C-547A-D2214F288FDE}"/>
          </ac:spMkLst>
        </pc:spChg>
        <pc:spChg chg="mod">
          <ac:chgData name="Vincent Davy Zoonekynd" userId="9b657ceb-2c2e-465a-9d3d-eec3e4197458" providerId="ADAL" clId="{22ED2328-8812-432B-A067-EA4AF6BEF918}" dt="2024-03-14T10:00:56.292" v="10043" actId="1076"/>
          <ac:spMkLst>
            <pc:docMk/>
            <pc:sldMk cId="4151689153" sldId="6013"/>
            <ac:spMk id="4" creationId="{AC03B0A8-0B24-28C6-7D13-A7FEEBE757DE}"/>
          </ac:spMkLst>
        </pc:spChg>
        <pc:spChg chg="mod">
          <ac:chgData name="Vincent Davy Zoonekynd" userId="9b657ceb-2c2e-465a-9d3d-eec3e4197458" providerId="ADAL" clId="{22ED2328-8812-432B-A067-EA4AF6BEF918}" dt="2024-03-14T09:57:57.460" v="10009" actId="1076"/>
          <ac:spMkLst>
            <pc:docMk/>
            <pc:sldMk cId="4151689153" sldId="6013"/>
            <ac:spMk id="5" creationId="{F5085E10-2E9F-CFFC-BE63-A46271C1A9E5}"/>
          </ac:spMkLst>
        </pc:spChg>
        <pc:spChg chg="mod">
          <ac:chgData name="Vincent Davy Zoonekynd" userId="9b657ceb-2c2e-465a-9d3d-eec3e4197458" providerId="ADAL" clId="{22ED2328-8812-432B-A067-EA4AF6BEF918}" dt="2024-03-14T09:58:02.288" v="10010" actId="1076"/>
          <ac:spMkLst>
            <pc:docMk/>
            <pc:sldMk cId="4151689153" sldId="6013"/>
            <ac:spMk id="16" creationId="{E08FC200-2CA0-C070-EAAB-166390D544EE}"/>
          </ac:spMkLst>
        </pc:spChg>
        <pc:spChg chg="mod">
          <ac:chgData name="Vincent Davy Zoonekynd" userId="9b657ceb-2c2e-465a-9d3d-eec3e4197458" providerId="ADAL" clId="{22ED2328-8812-432B-A067-EA4AF6BEF918}" dt="2024-03-14T09:58:06.505" v="10011" actId="1076"/>
          <ac:spMkLst>
            <pc:docMk/>
            <pc:sldMk cId="4151689153" sldId="6013"/>
            <ac:spMk id="17" creationId="{97D4E99E-B619-5CFA-57A8-464394BD31B4}"/>
          </ac:spMkLst>
        </pc:spChg>
        <pc:spChg chg="mod">
          <ac:chgData name="Vincent Davy Zoonekynd" userId="9b657ceb-2c2e-465a-9d3d-eec3e4197458" providerId="ADAL" clId="{22ED2328-8812-432B-A067-EA4AF6BEF918}" dt="2024-03-14T09:58:46.135" v="10023" actId="1076"/>
          <ac:spMkLst>
            <pc:docMk/>
            <pc:sldMk cId="4151689153" sldId="6013"/>
            <ac:spMk id="18" creationId="{79B5822C-B690-4ADA-EAA2-6B09F21DFF75}"/>
          </ac:spMkLst>
        </pc:spChg>
        <pc:spChg chg="mod">
          <ac:chgData name="Vincent Davy Zoonekynd" userId="9b657ceb-2c2e-465a-9d3d-eec3e4197458" providerId="ADAL" clId="{22ED2328-8812-432B-A067-EA4AF6BEF918}" dt="2024-03-14T09:58:40.607" v="10022" actId="1076"/>
          <ac:spMkLst>
            <pc:docMk/>
            <pc:sldMk cId="4151689153" sldId="6013"/>
            <ac:spMk id="19" creationId="{B18E2B5C-BB08-FC72-3BDE-5163CCEAB630}"/>
          </ac:spMkLst>
        </pc:spChg>
        <pc:spChg chg="mod">
          <ac:chgData name="Vincent Davy Zoonekynd" userId="9b657ceb-2c2e-465a-9d3d-eec3e4197458" providerId="ADAL" clId="{22ED2328-8812-432B-A067-EA4AF6BEF918}" dt="2024-03-14T09:58:34.642" v="10021" actId="1076"/>
          <ac:spMkLst>
            <pc:docMk/>
            <pc:sldMk cId="4151689153" sldId="6013"/>
            <ac:spMk id="20" creationId="{3A21C5C2-BC60-1314-302D-1C7CC2379B9B}"/>
          </ac:spMkLst>
        </pc:spChg>
        <pc:spChg chg="mod">
          <ac:chgData name="Vincent Davy Zoonekynd" userId="9b657ceb-2c2e-465a-9d3d-eec3e4197458" providerId="ADAL" clId="{22ED2328-8812-432B-A067-EA4AF6BEF918}" dt="2024-03-14T09:58:29.867" v="10020" actId="20577"/>
          <ac:spMkLst>
            <pc:docMk/>
            <pc:sldMk cId="4151689153" sldId="6013"/>
            <ac:spMk id="21" creationId="{9815A676-9333-8BBF-C2FC-EC5A65E8C6AB}"/>
          </ac:spMkLst>
        </pc:spChg>
        <pc:spChg chg="mod">
          <ac:chgData name="Vincent Davy Zoonekynd" userId="9b657ceb-2c2e-465a-9d3d-eec3e4197458" providerId="ADAL" clId="{22ED2328-8812-432B-A067-EA4AF6BEF918}" dt="2024-03-14T09:58:10.491" v="10012" actId="1076"/>
          <ac:spMkLst>
            <pc:docMk/>
            <pc:sldMk cId="4151689153" sldId="6013"/>
            <ac:spMk id="22" creationId="{9863CFEF-827B-FC8F-07A1-715F01EDB54D}"/>
          </ac:spMkLst>
        </pc:spChg>
        <pc:spChg chg="add del mod">
          <ac:chgData name="Vincent Davy Zoonekynd" userId="9b657ceb-2c2e-465a-9d3d-eec3e4197458" providerId="ADAL" clId="{22ED2328-8812-432B-A067-EA4AF6BEF918}" dt="2024-03-14T09:59:43.677" v="10038" actId="478"/>
          <ac:spMkLst>
            <pc:docMk/>
            <pc:sldMk cId="4151689153" sldId="6013"/>
            <ac:spMk id="23" creationId="{CBC554D0-B50B-3702-D558-37C354DDB268}"/>
          </ac:spMkLst>
        </pc:spChg>
        <pc:spChg chg="add mod">
          <ac:chgData name="Vincent Davy Zoonekynd" userId="9b657ceb-2c2e-465a-9d3d-eec3e4197458" providerId="ADAL" clId="{22ED2328-8812-432B-A067-EA4AF6BEF918}" dt="2024-03-14T10:00:59.548" v="10044" actId="1076"/>
          <ac:spMkLst>
            <pc:docMk/>
            <pc:sldMk cId="4151689153" sldId="6013"/>
            <ac:spMk id="24" creationId="{E0083C6F-E379-D50E-F1A4-8CD423F08874}"/>
          </ac:spMkLst>
        </pc:spChg>
        <pc:spChg chg="add mod">
          <ac:chgData name="Vincent Davy Zoonekynd" userId="9b657ceb-2c2e-465a-9d3d-eec3e4197458" providerId="ADAL" clId="{22ED2328-8812-432B-A067-EA4AF6BEF918}" dt="2024-03-14T10:00:49.937" v="10042" actId="1076"/>
          <ac:spMkLst>
            <pc:docMk/>
            <pc:sldMk cId="4151689153" sldId="6013"/>
            <ac:spMk id="25" creationId="{F47EB173-EA73-8A7C-DEBD-FF82664713DB}"/>
          </ac:spMkLst>
        </pc:spChg>
        <pc:spChg chg="add mod">
          <ac:chgData name="Vincent Davy Zoonekynd" userId="9b657ceb-2c2e-465a-9d3d-eec3e4197458" providerId="ADAL" clId="{22ED2328-8812-432B-A067-EA4AF6BEF918}" dt="2024-03-14T10:01:16.724" v="10046" actId="1076"/>
          <ac:spMkLst>
            <pc:docMk/>
            <pc:sldMk cId="4151689153" sldId="6013"/>
            <ac:spMk id="26" creationId="{55AEDEA9-8A93-B140-C731-DB28683F2175}"/>
          </ac:spMkLst>
        </pc:spChg>
        <pc:spChg chg="add mod">
          <ac:chgData name="Vincent Davy Zoonekynd" userId="9b657ceb-2c2e-465a-9d3d-eec3e4197458" providerId="ADAL" clId="{22ED2328-8812-432B-A067-EA4AF6BEF918}" dt="2024-03-14T10:01:35.019" v="10048" actId="1076"/>
          <ac:spMkLst>
            <pc:docMk/>
            <pc:sldMk cId="4151689153" sldId="6013"/>
            <ac:spMk id="27" creationId="{CB923B01-0A63-B960-AC13-D2DFA5420581}"/>
          </ac:spMkLst>
        </pc:spChg>
        <pc:spChg chg="add mod">
          <ac:chgData name="Vincent Davy Zoonekynd" userId="9b657ceb-2c2e-465a-9d3d-eec3e4197458" providerId="ADAL" clId="{22ED2328-8812-432B-A067-EA4AF6BEF918}" dt="2024-03-14T10:02:04.895" v="10050" actId="1076"/>
          <ac:spMkLst>
            <pc:docMk/>
            <pc:sldMk cId="4151689153" sldId="6013"/>
            <ac:spMk id="28" creationId="{A4C9F75D-918E-CA8B-64F4-E3D8D60AC5BC}"/>
          </ac:spMkLst>
        </pc:spChg>
        <pc:spChg chg="add mod">
          <ac:chgData name="Vincent Davy Zoonekynd" userId="9b657ceb-2c2e-465a-9d3d-eec3e4197458" providerId="ADAL" clId="{22ED2328-8812-432B-A067-EA4AF6BEF918}" dt="2024-03-14T10:02:45.650" v="10055" actId="1076"/>
          <ac:spMkLst>
            <pc:docMk/>
            <pc:sldMk cId="4151689153" sldId="6013"/>
            <ac:spMk id="29" creationId="{150E89A7-91A8-1229-9E66-07F00F4F10F2}"/>
          </ac:spMkLst>
        </pc:spChg>
        <pc:spChg chg="add mod">
          <ac:chgData name="Vincent Davy Zoonekynd" userId="9b657ceb-2c2e-465a-9d3d-eec3e4197458" providerId="ADAL" clId="{22ED2328-8812-432B-A067-EA4AF6BEF918}" dt="2024-03-14T10:03:06.269" v="10057" actId="1076"/>
          <ac:spMkLst>
            <pc:docMk/>
            <pc:sldMk cId="4151689153" sldId="6013"/>
            <ac:spMk id="30" creationId="{7CC81313-384A-151C-26DD-A5FE816FDEDF}"/>
          </ac:spMkLst>
        </pc:spChg>
        <pc:spChg chg="add mod">
          <ac:chgData name="Vincent Davy Zoonekynd" userId="9b657ceb-2c2e-465a-9d3d-eec3e4197458" providerId="ADAL" clId="{22ED2328-8812-432B-A067-EA4AF6BEF918}" dt="2024-03-14T10:03:20.145" v="10059" actId="1076"/>
          <ac:spMkLst>
            <pc:docMk/>
            <pc:sldMk cId="4151689153" sldId="6013"/>
            <ac:spMk id="31" creationId="{2DA51379-102D-6E5C-1D47-EAE0C34D2315}"/>
          </ac:spMkLst>
        </pc:spChg>
        <pc:spChg chg="add mod">
          <ac:chgData name="Vincent Davy Zoonekynd" userId="9b657ceb-2c2e-465a-9d3d-eec3e4197458" providerId="ADAL" clId="{22ED2328-8812-432B-A067-EA4AF6BEF918}" dt="2024-03-14T10:03:37.575" v="10061" actId="1076"/>
          <ac:spMkLst>
            <pc:docMk/>
            <pc:sldMk cId="4151689153" sldId="6013"/>
            <ac:spMk id="32" creationId="{411245AD-E123-249D-D21F-67906931708F}"/>
          </ac:spMkLst>
        </pc:spChg>
      </pc:sldChg>
      <pc:sldChg chg="add del">
        <pc:chgData name="Vincent Davy Zoonekynd" userId="9b657ceb-2c2e-465a-9d3d-eec3e4197458" providerId="ADAL" clId="{22ED2328-8812-432B-A067-EA4AF6BEF918}" dt="2024-03-14T10:35:15.646" v="10114" actId="47"/>
        <pc:sldMkLst>
          <pc:docMk/>
          <pc:sldMk cId="2492104247" sldId="6014"/>
        </pc:sldMkLst>
      </pc:sldChg>
      <pc:sldChg chg="add del">
        <pc:chgData name="Vincent Davy Zoonekynd" userId="9b657ceb-2c2e-465a-9d3d-eec3e4197458" providerId="ADAL" clId="{22ED2328-8812-432B-A067-EA4AF6BEF918}" dt="2024-03-14T10:35:15.646" v="10114" actId="47"/>
        <pc:sldMkLst>
          <pc:docMk/>
          <pc:sldMk cId="3190950588" sldId="6015"/>
        </pc:sldMkLst>
      </pc:sldChg>
      <pc:sldChg chg="add del">
        <pc:chgData name="Vincent Davy Zoonekynd" userId="9b657ceb-2c2e-465a-9d3d-eec3e4197458" providerId="ADAL" clId="{22ED2328-8812-432B-A067-EA4AF6BEF918}" dt="2024-03-14T10:32:50.908" v="10094" actId="47"/>
        <pc:sldMkLst>
          <pc:docMk/>
          <pc:sldMk cId="2214013932" sldId="6016"/>
        </pc:sldMkLst>
      </pc:sldChg>
      <pc:sldChg chg="add del">
        <pc:chgData name="Vincent Davy Zoonekynd" userId="9b657ceb-2c2e-465a-9d3d-eec3e4197458" providerId="ADAL" clId="{22ED2328-8812-432B-A067-EA4AF6BEF918}" dt="2024-03-14T10:30:56.110" v="10076" actId="47"/>
        <pc:sldMkLst>
          <pc:docMk/>
          <pc:sldMk cId="3054227610" sldId="6016"/>
        </pc:sldMkLst>
      </pc:sldChg>
      <pc:sldChg chg="modSp add mod ord">
        <pc:chgData name="Vincent Davy Zoonekynd" userId="9b657ceb-2c2e-465a-9d3d-eec3e4197458" providerId="ADAL" clId="{22ED2328-8812-432B-A067-EA4AF6BEF918}" dt="2024-03-14T10:35:57.719" v="10132" actId="27636"/>
        <pc:sldMkLst>
          <pc:docMk/>
          <pc:sldMk cId="1026576403" sldId="6017"/>
        </pc:sldMkLst>
        <pc:spChg chg="mod">
          <ac:chgData name="Vincent Davy Zoonekynd" userId="9b657ceb-2c2e-465a-9d3d-eec3e4197458" providerId="ADAL" clId="{22ED2328-8812-432B-A067-EA4AF6BEF918}" dt="2024-03-14T10:35:57.719" v="10132" actId="27636"/>
          <ac:spMkLst>
            <pc:docMk/>
            <pc:sldMk cId="1026576403" sldId="6017"/>
            <ac:spMk id="2" creationId="{EF731864-8FEF-BCFB-D387-6161ECDDF41A}"/>
          </ac:spMkLst>
        </pc:spChg>
        <pc:picChg chg="mod">
          <ac:chgData name="Vincent Davy Zoonekynd" userId="9b657ceb-2c2e-465a-9d3d-eec3e4197458" providerId="ADAL" clId="{22ED2328-8812-432B-A067-EA4AF6BEF918}" dt="2024-03-14T10:34:47.019" v="10113" actId="1036"/>
          <ac:picMkLst>
            <pc:docMk/>
            <pc:sldMk cId="1026576403" sldId="6017"/>
            <ac:picMk id="143364" creationId="{63AC4C44-743D-7BEC-6F3A-98D657701A2E}"/>
          </ac:picMkLst>
        </pc:picChg>
        <pc:picChg chg="mod">
          <ac:chgData name="Vincent Davy Zoonekynd" userId="9b657ceb-2c2e-465a-9d3d-eec3e4197458" providerId="ADAL" clId="{22ED2328-8812-432B-A067-EA4AF6BEF918}" dt="2024-03-14T10:32:43.935" v="10090" actId="14100"/>
          <ac:picMkLst>
            <pc:docMk/>
            <pc:sldMk cId="1026576403" sldId="6017"/>
            <ac:picMk id="143366" creationId="{3B01A682-41BE-F304-7136-800971381503}"/>
          </ac:picMkLst>
        </pc:picChg>
      </pc:sldChg>
      <pc:sldChg chg="add del">
        <pc:chgData name="Vincent Davy Zoonekynd" userId="9b657ceb-2c2e-465a-9d3d-eec3e4197458" providerId="ADAL" clId="{22ED2328-8812-432B-A067-EA4AF6BEF918}" dt="2024-03-14T10:30:54.563" v="10075" actId="47"/>
        <pc:sldMkLst>
          <pc:docMk/>
          <pc:sldMk cId="2029351312" sldId="6017"/>
        </pc:sldMkLst>
      </pc:sldChg>
      <pc:sldChg chg="addSp delSp modSp add">
        <pc:chgData name="Vincent Davy Zoonekynd" userId="9b657ceb-2c2e-465a-9d3d-eec3e4197458" providerId="ADAL" clId="{22ED2328-8812-432B-A067-EA4AF6BEF918}" dt="2024-03-14T10:34:21.756" v="10109" actId="1035"/>
        <pc:sldMkLst>
          <pc:docMk/>
          <pc:sldMk cId="1313463610" sldId="6018"/>
        </pc:sldMkLst>
        <pc:picChg chg="del">
          <ac:chgData name="Vincent Davy Zoonekynd" userId="9b657ceb-2c2e-465a-9d3d-eec3e4197458" providerId="ADAL" clId="{22ED2328-8812-432B-A067-EA4AF6BEF918}" dt="2024-03-14T10:34:05.314" v="10103" actId="478"/>
          <ac:picMkLst>
            <pc:docMk/>
            <pc:sldMk cId="1313463610" sldId="6018"/>
            <ac:picMk id="143364" creationId="{63AC4C44-743D-7BEC-6F3A-98D657701A2E}"/>
          </ac:picMkLst>
        </pc:picChg>
        <pc:picChg chg="add mod">
          <ac:chgData name="Vincent Davy Zoonekynd" userId="9b657ceb-2c2e-465a-9d3d-eec3e4197458" providerId="ADAL" clId="{22ED2328-8812-432B-A067-EA4AF6BEF918}" dt="2024-03-14T10:34:21.756" v="10109" actId="1035"/>
          <ac:picMkLst>
            <pc:docMk/>
            <pc:sldMk cId="1313463610" sldId="6018"/>
            <ac:picMk id="146434" creationId="{1BD824BE-6579-CF8D-6323-56AAB7849B9C}"/>
          </ac:picMkLst>
        </pc:picChg>
      </pc:sldChg>
      <pc:sldChg chg="addSp delSp modSp add">
        <pc:chgData name="Vincent Davy Zoonekynd" userId="9b657ceb-2c2e-465a-9d3d-eec3e4197458" providerId="ADAL" clId="{22ED2328-8812-432B-A067-EA4AF6BEF918}" dt="2024-03-14T10:34:32.790" v="10111" actId="1036"/>
        <pc:sldMkLst>
          <pc:docMk/>
          <pc:sldMk cId="908248270" sldId="6019"/>
        </pc:sldMkLst>
        <pc:picChg chg="del">
          <ac:chgData name="Vincent Davy Zoonekynd" userId="9b657ceb-2c2e-465a-9d3d-eec3e4197458" providerId="ADAL" clId="{22ED2328-8812-432B-A067-EA4AF6BEF918}" dt="2024-03-14T10:33:19.317" v="10097" actId="478"/>
          <ac:picMkLst>
            <pc:docMk/>
            <pc:sldMk cId="908248270" sldId="6019"/>
            <ac:picMk id="143364" creationId="{63AC4C44-743D-7BEC-6F3A-98D657701A2E}"/>
          </ac:picMkLst>
        </pc:picChg>
        <pc:picChg chg="add mod">
          <ac:chgData name="Vincent Davy Zoonekynd" userId="9b657ceb-2c2e-465a-9d3d-eec3e4197458" providerId="ADAL" clId="{22ED2328-8812-432B-A067-EA4AF6BEF918}" dt="2024-03-14T10:34:32.790" v="10111" actId="1036"/>
          <ac:picMkLst>
            <pc:docMk/>
            <pc:sldMk cId="908248270" sldId="6019"/>
            <ac:picMk id="145410" creationId="{1BAB8952-34AD-AB14-3786-230CA25C4538}"/>
          </ac:picMkLst>
        </pc:picChg>
      </pc:sldChg>
      <pc:sldChg chg="addSp delSp modSp add">
        <pc:chgData name="Vincent Davy Zoonekynd" userId="9b657ceb-2c2e-465a-9d3d-eec3e4197458" providerId="ADAL" clId="{22ED2328-8812-432B-A067-EA4AF6BEF918}" dt="2024-03-14T10:47:20.117" v="10147" actId="167"/>
        <pc:sldMkLst>
          <pc:docMk/>
          <pc:sldMk cId="273513917" sldId="6020"/>
        </pc:sldMkLst>
        <pc:picChg chg="del">
          <ac:chgData name="Vincent Davy Zoonekynd" userId="9b657ceb-2c2e-465a-9d3d-eec3e4197458" providerId="ADAL" clId="{22ED2328-8812-432B-A067-EA4AF6BEF918}" dt="2024-03-14T10:45:50.890" v="10134" actId="478"/>
          <ac:picMkLst>
            <pc:docMk/>
            <pc:sldMk cId="273513917" sldId="6020"/>
            <ac:picMk id="141314" creationId="{60B3A448-F23E-1FD1-71B3-EDACECDB687E}"/>
          </ac:picMkLst>
        </pc:picChg>
        <pc:picChg chg="add del mod">
          <ac:chgData name="Vincent Davy Zoonekynd" userId="9b657ceb-2c2e-465a-9d3d-eec3e4197458" providerId="ADAL" clId="{22ED2328-8812-432B-A067-EA4AF6BEF918}" dt="2024-03-14T10:46:17.219" v="10137" actId="478"/>
          <ac:picMkLst>
            <pc:docMk/>
            <pc:sldMk cId="273513917" sldId="6020"/>
            <ac:picMk id="147458" creationId="{45F49881-7E63-98D7-0E93-8245D786E786}"/>
          </ac:picMkLst>
        </pc:picChg>
        <pc:picChg chg="add del mod">
          <ac:chgData name="Vincent Davy Zoonekynd" userId="9b657ceb-2c2e-465a-9d3d-eec3e4197458" providerId="ADAL" clId="{22ED2328-8812-432B-A067-EA4AF6BEF918}" dt="2024-03-14T10:46:52.017" v="10142" actId="478"/>
          <ac:picMkLst>
            <pc:docMk/>
            <pc:sldMk cId="273513917" sldId="6020"/>
            <ac:picMk id="147460" creationId="{1689EBF0-6F95-1E31-714B-8A52CCB64269}"/>
          </ac:picMkLst>
        </pc:picChg>
        <pc:picChg chg="add mod">
          <ac:chgData name="Vincent Davy Zoonekynd" userId="9b657ceb-2c2e-465a-9d3d-eec3e4197458" providerId="ADAL" clId="{22ED2328-8812-432B-A067-EA4AF6BEF918}" dt="2024-03-14T10:47:20.117" v="10147" actId="167"/>
          <ac:picMkLst>
            <pc:docMk/>
            <pc:sldMk cId="273513917" sldId="6020"/>
            <ac:picMk id="147462" creationId="{CFD9A817-B828-1166-C47B-40BAC2EFC03D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4T12:17:20.234" v="10366" actId="1076"/>
        <pc:sldMkLst>
          <pc:docMk/>
          <pc:sldMk cId="3778851790" sldId="6021"/>
        </pc:sldMkLst>
        <pc:spChg chg="mod">
          <ac:chgData name="Vincent Davy Zoonekynd" userId="9b657ceb-2c2e-465a-9d3d-eec3e4197458" providerId="ADAL" clId="{22ED2328-8812-432B-A067-EA4AF6BEF918}" dt="2024-03-14T12:15:12.262" v="10340" actId="20577"/>
          <ac:spMkLst>
            <pc:docMk/>
            <pc:sldMk cId="3778851790" sldId="6021"/>
            <ac:spMk id="2" creationId="{E79B2B26-B552-8251-FC0B-CFCD9E6F6D81}"/>
          </ac:spMkLst>
        </pc:spChg>
        <pc:spChg chg="del">
          <ac:chgData name="Vincent Davy Zoonekynd" userId="9b657ceb-2c2e-465a-9d3d-eec3e4197458" providerId="ADAL" clId="{22ED2328-8812-432B-A067-EA4AF6BEF918}" dt="2024-03-14T12:15:16.410" v="10341" actId="478"/>
          <ac:spMkLst>
            <pc:docMk/>
            <pc:sldMk cId="3778851790" sldId="6021"/>
            <ac:spMk id="3" creationId="{FFD9B794-AE82-B324-AE12-B4660C410C9E}"/>
          </ac:spMkLst>
        </pc:spChg>
        <pc:picChg chg="add del mod">
          <ac:chgData name="Vincent Davy Zoonekynd" userId="9b657ceb-2c2e-465a-9d3d-eec3e4197458" providerId="ADAL" clId="{22ED2328-8812-432B-A067-EA4AF6BEF918}" dt="2024-03-14T12:15:49.941" v="10348" actId="478"/>
          <ac:picMkLst>
            <pc:docMk/>
            <pc:sldMk cId="3778851790" sldId="6021"/>
            <ac:picMk id="148482" creationId="{6107AB83-80B8-36A1-04A4-5A526F69303D}"/>
          </ac:picMkLst>
        </pc:picChg>
        <pc:picChg chg="add mod">
          <ac:chgData name="Vincent Davy Zoonekynd" userId="9b657ceb-2c2e-465a-9d3d-eec3e4197458" providerId="ADAL" clId="{22ED2328-8812-432B-A067-EA4AF6BEF918}" dt="2024-03-14T12:17:20.234" v="10366" actId="1076"/>
          <ac:picMkLst>
            <pc:docMk/>
            <pc:sldMk cId="3778851790" sldId="6021"/>
            <ac:picMk id="148484" creationId="{FBDE3425-E57F-3C2E-D922-4C2D2077549B}"/>
          </ac:picMkLst>
        </pc:picChg>
        <pc:picChg chg="add mod">
          <ac:chgData name="Vincent Davy Zoonekynd" userId="9b657ceb-2c2e-465a-9d3d-eec3e4197458" providerId="ADAL" clId="{22ED2328-8812-432B-A067-EA4AF6BEF918}" dt="2024-03-14T12:17:17.479" v="10365" actId="1076"/>
          <ac:picMkLst>
            <pc:docMk/>
            <pc:sldMk cId="3778851790" sldId="6021"/>
            <ac:picMk id="148486" creationId="{ED24FBCD-05F7-3812-36B4-47A0CFB37157}"/>
          </ac:picMkLst>
        </pc:picChg>
      </pc:sldChg>
      <pc:sldChg chg="delSp add">
        <pc:chgData name="Vincent Davy Zoonekynd" userId="9b657ceb-2c2e-465a-9d3d-eec3e4197458" providerId="ADAL" clId="{22ED2328-8812-432B-A067-EA4AF6BEF918}" dt="2024-03-14T12:17:52.561" v="10369" actId="478"/>
        <pc:sldMkLst>
          <pc:docMk/>
          <pc:sldMk cId="2723736847" sldId="6022"/>
        </pc:sldMkLst>
        <pc:picChg chg="del">
          <ac:chgData name="Vincent Davy Zoonekynd" userId="9b657ceb-2c2e-465a-9d3d-eec3e4197458" providerId="ADAL" clId="{22ED2328-8812-432B-A067-EA4AF6BEF918}" dt="2024-03-14T12:17:52.561" v="10369" actId="478"/>
          <ac:picMkLst>
            <pc:docMk/>
            <pc:sldMk cId="2723736847" sldId="6022"/>
            <ac:picMk id="148484" creationId="{FBDE3425-E57F-3C2E-D922-4C2D2077549B}"/>
          </ac:picMkLst>
        </pc:picChg>
        <pc:picChg chg="del">
          <ac:chgData name="Vincent Davy Zoonekynd" userId="9b657ceb-2c2e-465a-9d3d-eec3e4197458" providerId="ADAL" clId="{22ED2328-8812-432B-A067-EA4AF6BEF918}" dt="2024-03-14T12:17:51.927" v="10368" actId="478"/>
          <ac:picMkLst>
            <pc:docMk/>
            <pc:sldMk cId="2723736847" sldId="6022"/>
            <ac:picMk id="148486" creationId="{ED24FBCD-05F7-3812-36B4-47A0CFB37157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14T12:34:34.494" v="10466" actId="167"/>
        <pc:sldMkLst>
          <pc:docMk/>
          <pc:sldMk cId="365724131" sldId="6023"/>
        </pc:sldMkLst>
        <pc:spChg chg="mod">
          <ac:chgData name="Vincent Davy Zoonekynd" userId="9b657ceb-2c2e-465a-9d3d-eec3e4197458" providerId="ADAL" clId="{22ED2328-8812-432B-A067-EA4AF6BEF918}" dt="2024-03-14T12:18:07.589" v="10385" actId="20577"/>
          <ac:spMkLst>
            <pc:docMk/>
            <pc:sldMk cId="365724131" sldId="6023"/>
            <ac:spMk id="2" creationId="{E79B2B26-B552-8251-FC0B-CFCD9E6F6D81}"/>
          </ac:spMkLst>
        </pc:spChg>
        <pc:picChg chg="add mod">
          <ac:chgData name="Vincent Davy Zoonekynd" userId="9b657ceb-2c2e-465a-9d3d-eec3e4197458" providerId="ADAL" clId="{22ED2328-8812-432B-A067-EA4AF6BEF918}" dt="2024-03-14T12:34:34.494" v="10466" actId="167"/>
          <ac:picMkLst>
            <pc:docMk/>
            <pc:sldMk cId="365724131" sldId="6023"/>
            <ac:picMk id="149506" creationId="{D1948034-ED4E-812F-F2AC-0CD0895D140B}"/>
          </ac:picMkLst>
        </pc:picChg>
      </pc:sldChg>
      <pc:sldChg chg="addSp modSp add">
        <pc:chgData name="Vincent Davy Zoonekynd" userId="9b657ceb-2c2e-465a-9d3d-eec3e4197458" providerId="ADAL" clId="{22ED2328-8812-432B-A067-EA4AF6BEF918}" dt="2024-03-14T12:43:26.949" v="10472" actId="1076"/>
        <pc:sldMkLst>
          <pc:docMk/>
          <pc:sldMk cId="3313395852" sldId="6024"/>
        </pc:sldMkLst>
        <pc:picChg chg="add mod">
          <ac:chgData name="Vincent Davy Zoonekynd" userId="9b657ceb-2c2e-465a-9d3d-eec3e4197458" providerId="ADAL" clId="{22ED2328-8812-432B-A067-EA4AF6BEF918}" dt="2024-03-14T12:43:26.949" v="10472" actId="1076"/>
          <ac:picMkLst>
            <pc:docMk/>
            <pc:sldMk cId="3313395852" sldId="6024"/>
            <ac:picMk id="151554" creationId="{05F15EFB-AD78-3C01-C380-A8B60F36A262}"/>
          </ac:picMkLst>
        </pc:picChg>
      </pc:sldChg>
      <pc:sldChg chg="modSp add del mod">
        <pc:chgData name="Vincent Davy Zoonekynd" userId="9b657ceb-2c2e-465a-9d3d-eec3e4197458" providerId="ADAL" clId="{22ED2328-8812-432B-A067-EA4AF6BEF918}" dt="2024-03-14T12:19:00.006" v="10447" actId="47"/>
        <pc:sldMkLst>
          <pc:docMk/>
          <pc:sldMk cId="884564196" sldId="6025"/>
        </pc:sldMkLst>
        <pc:spChg chg="mod">
          <ac:chgData name="Vincent Davy Zoonekynd" userId="9b657ceb-2c2e-465a-9d3d-eec3e4197458" providerId="ADAL" clId="{22ED2328-8812-432B-A067-EA4AF6BEF918}" dt="2024-03-14T12:18:25.781" v="10412" actId="20577"/>
          <ac:spMkLst>
            <pc:docMk/>
            <pc:sldMk cId="884564196" sldId="6025"/>
            <ac:spMk id="2" creationId="{E79B2B26-B552-8251-FC0B-CFCD9E6F6D81}"/>
          </ac:spMkLst>
        </pc:spChg>
      </pc:sldChg>
      <pc:sldChg chg="modSp add mod">
        <pc:chgData name="Vincent Davy Zoonekynd" userId="9b657ceb-2c2e-465a-9d3d-eec3e4197458" providerId="ADAL" clId="{22ED2328-8812-432B-A067-EA4AF6BEF918}" dt="2024-03-14T12:18:56.492" v="10446" actId="313"/>
        <pc:sldMkLst>
          <pc:docMk/>
          <pc:sldMk cId="1645489513" sldId="6026"/>
        </pc:sldMkLst>
        <pc:spChg chg="mod">
          <ac:chgData name="Vincent Davy Zoonekynd" userId="9b657ceb-2c2e-465a-9d3d-eec3e4197458" providerId="ADAL" clId="{22ED2328-8812-432B-A067-EA4AF6BEF918}" dt="2024-03-14T12:18:56.492" v="10446" actId="313"/>
          <ac:spMkLst>
            <pc:docMk/>
            <pc:sldMk cId="1645489513" sldId="6026"/>
            <ac:spMk id="2" creationId="{EEF6F3B0-38BE-96A3-8170-211DA85E7F5E}"/>
          </ac:spMkLst>
        </pc:spChg>
      </pc:sldChg>
      <pc:sldChg chg="addSp modSp add">
        <pc:chgData name="Vincent Davy Zoonekynd" userId="9b657ceb-2c2e-465a-9d3d-eec3e4197458" providerId="ADAL" clId="{22ED2328-8812-432B-A067-EA4AF6BEF918}" dt="2024-03-14T12:43:41.389" v="10474" actId="1076"/>
        <pc:sldMkLst>
          <pc:docMk/>
          <pc:sldMk cId="2641928631" sldId="6027"/>
        </pc:sldMkLst>
        <pc:picChg chg="add mod">
          <ac:chgData name="Vincent Davy Zoonekynd" userId="9b657ceb-2c2e-465a-9d3d-eec3e4197458" providerId="ADAL" clId="{22ED2328-8812-432B-A067-EA4AF6BEF918}" dt="2024-03-14T12:43:41.389" v="10474" actId="1076"/>
          <ac:picMkLst>
            <pc:docMk/>
            <pc:sldMk cId="2641928631" sldId="6027"/>
            <ac:picMk id="152578" creationId="{8194BAB5-A014-DA1A-B4C6-4DBE5A860691}"/>
          </ac:picMkLst>
        </pc:picChg>
      </pc:sldChg>
      <pc:sldChg chg="addSp delSp modSp new mod ord">
        <pc:chgData name="Vincent Davy Zoonekynd" userId="9b657ceb-2c2e-465a-9d3d-eec3e4197458" providerId="ADAL" clId="{22ED2328-8812-432B-A067-EA4AF6BEF918}" dt="2024-03-15T05:13:45.140" v="10921" actId="1076"/>
        <pc:sldMkLst>
          <pc:docMk/>
          <pc:sldMk cId="3695131416" sldId="6028"/>
        </pc:sldMkLst>
        <pc:spChg chg="mod">
          <ac:chgData name="Vincent Davy Zoonekynd" userId="9b657ceb-2c2e-465a-9d3d-eec3e4197458" providerId="ADAL" clId="{22ED2328-8812-432B-A067-EA4AF6BEF918}" dt="2024-03-14T15:01:34.309" v="10494" actId="20577"/>
          <ac:spMkLst>
            <pc:docMk/>
            <pc:sldMk cId="3695131416" sldId="6028"/>
            <ac:spMk id="2" creationId="{3BEF39F9-0A74-25F2-29DB-B625893BD358}"/>
          </ac:spMkLst>
        </pc:spChg>
        <pc:spChg chg="mod">
          <ac:chgData name="Vincent Davy Zoonekynd" userId="9b657ceb-2c2e-465a-9d3d-eec3e4197458" providerId="ADAL" clId="{22ED2328-8812-432B-A067-EA4AF6BEF918}" dt="2024-03-15T05:13:16.665" v="10917" actId="20577"/>
          <ac:spMkLst>
            <pc:docMk/>
            <pc:sldMk cId="3695131416" sldId="6028"/>
            <ac:spMk id="3" creationId="{3F636C28-85E8-F441-ADA9-0D511265378F}"/>
          </ac:spMkLst>
        </pc:spChg>
        <pc:picChg chg="add del mod">
          <ac:chgData name="Vincent Davy Zoonekynd" userId="9b657ceb-2c2e-465a-9d3d-eec3e4197458" providerId="ADAL" clId="{22ED2328-8812-432B-A067-EA4AF6BEF918}" dt="2024-03-15T05:12:47.467" v="10910" actId="478"/>
          <ac:picMkLst>
            <pc:docMk/>
            <pc:sldMk cId="3695131416" sldId="6028"/>
            <ac:picMk id="5" creationId="{4DEAD993-C267-9B2C-CBF7-922C254ADDE8}"/>
          </ac:picMkLst>
        </pc:picChg>
        <pc:picChg chg="add mod">
          <ac:chgData name="Vincent Davy Zoonekynd" userId="9b657ceb-2c2e-465a-9d3d-eec3e4197458" providerId="ADAL" clId="{22ED2328-8812-432B-A067-EA4AF6BEF918}" dt="2024-03-15T05:13:45.140" v="10921" actId="1076"/>
          <ac:picMkLst>
            <pc:docMk/>
            <pc:sldMk cId="3695131416" sldId="6028"/>
            <ac:picMk id="7" creationId="{D0714A7F-EF55-43A5-E0B7-BD183F0CCFFB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3-15T05:08:39.279" v="10838" actId="20577"/>
        <pc:sldMkLst>
          <pc:docMk/>
          <pc:sldMk cId="242170989" sldId="6029"/>
        </pc:sldMkLst>
        <pc:spChg chg="mod">
          <ac:chgData name="Vincent Davy Zoonekynd" userId="9b657ceb-2c2e-465a-9d3d-eec3e4197458" providerId="ADAL" clId="{22ED2328-8812-432B-A067-EA4AF6BEF918}" dt="2024-03-14T15:02:05.503" v="10539" actId="20577"/>
          <ac:spMkLst>
            <pc:docMk/>
            <pc:sldMk cId="242170989" sldId="6029"/>
            <ac:spMk id="2" creationId="{FA06F32D-680A-85C9-36B7-E09AC4480B8B}"/>
          </ac:spMkLst>
        </pc:spChg>
        <pc:spChg chg="mod">
          <ac:chgData name="Vincent Davy Zoonekynd" userId="9b657ceb-2c2e-465a-9d3d-eec3e4197458" providerId="ADAL" clId="{22ED2328-8812-432B-A067-EA4AF6BEF918}" dt="2024-03-15T05:08:39.279" v="10838" actId="20577"/>
          <ac:spMkLst>
            <pc:docMk/>
            <pc:sldMk cId="242170989" sldId="6029"/>
            <ac:spMk id="3" creationId="{74156F32-D750-BBA4-1BAA-0317A421EC95}"/>
          </ac:spMkLst>
        </pc:spChg>
        <pc:spChg chg="add">
          <ac:chgData name="Vincent Davy Zoonekynd" userId="9b657ceb-2c2e-465a-9d3d-eec3e4197458" providerId="ADAL" clId="{22ED2328-8812-432B-A067-EA4AF6BEF918}" dt="2024-03-15T05:08:13.949" v="10820"/>
          <ac:spMkLst>
            <pc:docMk/>
            <pc:sldMk cId="242170989" sldId="6029"/>
            <ac:spMk id="4" creationId="{423BA909-E13C-D285-F3BF-68DF98CA7412}"/>
          </ac:spMkLst>
        </pc:spChg>
      </pc:sldChg>
      <pc:sldChg chg="add">
        <pc:chgData name="Vincent Davy Zoonekynd" userId="9b657ceb-2c2e-465a-9d3d-eec3e4197458" providerId="ADAL" clId="{22ED2328-8812-432B-A067-EA4AF6BEF918}" dt="2024-03-14T15:04:11.611" v="10633"/>
        <pc:sldMkLst>
          <pc:docMk/>
          <pc:sldMk cId="3517454138" sldId="6030"/>
        </pc:sldMkLst>
      </pc:sldChg>
      <pc:sldChg chg="modSp add del mod">
        <pc:chgData name="Vincent Davy Zoonekynd" userId="9b657ceb-2c2e-465a-9d3d-eec3e4197458" providerId="ADAL" clId="{22ED2328-8812-432B-A067-EA4AF6BEF918}" dt="2024-03-15T05:44:15.775" v="10990" actId="47"/>
        <pc:sldMkLst>
          <pc:docMk/>
          <pc:sldMk cId="2612186338" sldId="6031"/>
        </pc:sldMkLst>
        <pc:spChg chg="mod">
          <ac:chgData name="Vincent Davy Zoonekynd" userId="9b657ceb-2c2e-465a-9d3d-eec3e4197458" providerId="ADAL" clId="{22ED2328-8812-432B-A067-EA4AF6BEF918}" dt="2024-03-14T15:06:20.026" v="10684" actId="20577"/>
          <ac:spMkLst>
            <pc:docMk/>
            <pc:sldMk cId="2612186338" sldId="6031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4T15:06:28.317" v="10710" actId="20577"/>
          <ac:spMkLst>
            <pc:docMk/>
            <pc:sldMk cId="2612186338" sldId="6031"/>
            <ac:spMk id="3" creationId="{42325B23-A6F5-4774-D7B3-E0C7B227C893}"/>
          </ac:spMkLst>
        </pc:sp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1088701779" sldId="6032"/>
        </pc:sldMkLst>
      </pc:sldChg>
      <pc:sldChg chg="add del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2894256671" sldId="6032"/>
        </pc:sldMkLst>
      </pc:sldChg>
      <pc:sldChg chg="addSp new del">
        <pc:chgData name="Vincent Davy Zoonekynd" userId="9b657ceb-2c2e-465a-9d3d-eec3e4197458" providerId="ADAL" clId="{22ED2328-8812-432B-A067-EA4AF6BEF918}" dt="2024-03-15T05:05:46.680" v="10789" actId="47"/>
        <pc:sldMkLst>
          <pc:docMk/>
          <pc:sldMk cId="876125969" sldId="6033"/>
        </pc:sldMkLst>
        <pc:picChg chg="add">
          <ac:chgData name="Vincent Davy Zoonekynd" userId="9b657ceb-2c2e-465a-9d3d-eec3e4197458" providerId="ADAL" clId="{22ED2328-8812-432B-A067-EA4AF6BEF918}" dt="2024-03-14T15:23:49.738" v="10783"/>
          <ac:picMkLst>
            <pc:docMk/>
            <pc:sldMk cId="876125969" sldId="6033"/>
            <ac:picMk id="154626" creationId="{4822163C-7735-20D2-0978-4F01E48C783E}"/>
          </ac:picMkLst>
        </pc:picChg>
      </pc:sldChg>
      <pc:sldChg chg="addSp new del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257911180" sldId="6034"/>
        </pc:sldMkLst>
        <pc:picChg chg="add">
          <ac:chgData name="Vincent Davy Zoonekynd" userId="9b657ceb-2c2e-465a-9d3d-eec3e4197458" providerId="ADAL" clId="{22ED2328-8812-432B-A067-EA4AF6BEF918}" dt="2024-03-15T05:05:38.207" v="10788"/>
          <ac:picMkLst>
            <pc:docMk/>
            <pc:sldMk cId="257911180" sldId="6034"/>
            <ac:picMk id="155650" creationId="{4B2652F3-F9F4-1987-DE7B-6BDAD35F63D2}"/>
          </ac:picMkLst>
        </pc:picChg>
      </pc:sldChg>
      <pc:sldChg chg="new del">
        <pc:chgData name="Vincent Davy Zoonekynd" userId="9b657ceb-2c2e-465a-9d3d-eec3e4197458" providerId="ADAL" clId="{22ED2328-8812-432B-A067-EA4AF6BEF918}" dt="2024-03-14T15:34:10.892" v="10785" actId="47"/>
        <pc:sldMkLst>
          <pc:docMk/>
          <pc:sldMk cId="2847972996" sldId="6034"/>
        </pc:sldMkLst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3515174466" sldId="6034"/>
        </pc:sldMkLst>
      </pc:sldChg>
      <pc:sldChg chg="new del">
        <pc:chgData name="Vincent Davy Zoonekynd" userId="9b657ceb-2c2e-465a-9d3d-eec3e4197458" providerId="ADAL" clId="{22ED2328-8812-432B-A067-EA4AF6BEF918}" dt="2024-03-15T05:11:36.200" v="10907" actId="680"/>
        <pc:sldMkLst>
          <pc:docMk/>
          <pc:sldMk cId="572661239" sldId="6035"/>
        </pc:sldMkLst>
      </pc:sldChg>
      <pc:sldChg chg="addSp delSp modSp add mod">
        <pc:chgData name="Vincent Davy Zoonekynd" userId="9b657ceb-2c2e-465a-9d3d-eec3e4197458" providerId="ADAL" clId="{22ED2328-8812-432B-A067-EA4AF6BEF918}" dt="2024-03-15T05:43:28.227" v="10989" actId="1076"/>
        <pc:sldMkLst>
          <pc:docMk/>
          <pc:sldMk cId="4147720079" sldId="6035"/>
        </pc:sldMkLst>
        <pc:spChg chg="del">
          <ac:chgData name="Vincent Davy Zoonekynd" userId="9b657ceb-2c2e-465a-9d3d-eec3e4197458" providerId="ADAL" clId="{22ED2328-8812-432B-A067-EA4AF6BEF918}" dt="2024-03-15T05:43:15.578" v="10985" actId="478"/>
          <ac:spMkLst>
            <pc:docMk/>
            <pc:sldMk cId="4147720079" sldId="6035"/>
            <ac:spMk id="2" creationId="{98F6315D-A62F-221A-D281-A510C2969244}"/>
          </ac:spMkLst>
        </pc:spChg>
        <pc:picChg chg="del">
          <ac:chgData name="Vincent Davy Zoonekynd" userId="9b657ceb-2c2e-465a-9d3d-eec3e4197458" providerId="ADAL" clId="{22ED2328-8812-432B-A067-EA4AF6BEF918}" dt="2024-03-15T05:43:18.036" v="10986" actId="478"/>
          <ac:picMkLst>
            <pc:docMk/>
            <pc:sldMk cId="4147720079" sldId="6035"/>
            <ac:picMk id="44034" creationId="{D83C45BE-BAD9-3062-278B-A367CE1E6AA3}"/>
          </ac:picMkLst>
        </pc:picChg>
        <pc:picChg chg="add mod">
          <ac:chgData name="Vincent Davy Zoonekynd" userId="9b657ceb-2c2e-465a-9d3d-eec3e4197458" providerId="ADAL" clId="{22ED2328-8812-432B-A067-EA4AF6BEF918}" dt="2024-03-15T05:43:28.227" v="10989" actId="1076"/>
          <ac:picMkLst>
            <pc:docMk/>
            <pc:sldMk cId="4147720079" sldId="6035"/>
            <ac:picMk id="157698" creationId="{78AF2EC7-38AE-F2D0-C599-309804075056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5T05:58:06.048" v="11057" actId="6549"/>
        <pc:sldMkLst>
          <pc:docMk/>
          <pc:sldMk cId="4170355195" sldId="6036"/>
        </pc:sldMkLst>
        <pc:spChg chg="mod">
          <ac:chgData name="Vincent Davy Zoonekynd" userId="9b657ceb-2c2e-465a-9d3d-eec3e4197458" providerId="ADAL" clId="{22ED2328-8812-432B-A067-EA4AF6BEF918}" dt="2024-03-15T05:58:06.048" v="11057" actId="6549"/>
          <ac:spMkLst>
            <pc:docMk/>
            <pc:sldMk cId="4170355195" sldId="6036"/>
            <ac:spMk id="2" creationId="{6615B03C-4A1F-6CAC-0FC0-197A3AFFCFE8}"/>
          </ac:spMkLst>
        </pc:spChg>
        <pc:spChg chg="del">
          <ac:chgData name="Vincent Davy Zoonekynd" userId="9b657ceb-2c2e-465a-9d3d-eec3e4197458" providerId="ADAL" clId="{22ED2328-8812-432B-A067-EA4AF6BEF918}" dt="2024-03-15T05:56:10.351" v="10993" actId="478"/>
          <ac:spMkLst>
            <pc:docMk/>
            <pc:sldMk cId="4170355195" sldId="6036"/>
            <ac:spMk id="3" creationId="{FD3FB220-229F-5DB1-1FAB-A4835AADB14B}"/>
          </ac:spMkLst>
        </pc:spChg>
        <pc:picChg chg="add del mod">
          <ac:chgData name="Vincent Davy Zoonekynd" userId="9b657ceb-2c2e-465a-9d3d-eec3e4197458" providerId="ADAL" clId="{22ED2328-8812-432B-A067-EA4AF6BEF918}" dt="2024-03-15T05:56:53.950" v="11000" actId="478"/>
          <ac:picMkLst>
            <pc:docMk/>
            <pc:sldMk cId="4170355195" sldId="6036"/>
            <ac:picMk id="158722" creationId="{30334642-4DBC-D1B1-0C5A-A5147AE2628E}"/>
          </ac:picMkLst>
        </pc:picChg>
        <pc:picChg chg="add mod">
          <ac:chgData name="Vincent Davy Zoonekynd" userId="9b657ceb-2c2e-465a-9d3d-eec3e4197458" providerId="ADAL" clId="{22ED2328-8812-432B-A067-EA4AF6BEF918}" dt="2024-03-15T05:57:25.859" v="11003" actId="1076"/>
          <ac:picMkLst>
            <pc:docMk/>
            <pc:sldMk cId="4170355195" sldId="6036"/>
            <ac:picMk id="158724" creationId="{70F504FD-F253-BF74-B608-24C7C54F0846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5T05:59:30.182" v="11069" actId="1076"/>
        <pc:sldMkLst>
          <pc:docMk/>
          <pc:sldMk cId="3253308159" sldId="6037"/>
        </pc:sldMkLst>
        <pc:spChg chg="mod">
          <ac:chgData name="Vincent Davy Zoonekynd" userId="9b657ceb-2c2e-465a-9d3d-eec3e4197458" providerId="ADAL" clId="{22ED2328-8812-432B-A067-EA4AF6BEF918}" dt="2024-03-15T05:58:35.778" v="11066" actId="20577"/>
          <ac:spMkLst>
            <pc:docMk/>
            <pc:sldMk cId="3253308159" sldId="6037"/>
            <ac:spMk id="2" creationId="{14118D4A-7B03-A7A8-A2F4-918FD80AC445}"/>
          </ac:spMkLst>
        </pc:spChg>
        <pc:spChg chg="del">
          <ac:chgData name="Vincent Davy Zoonekynd" userId="9b657ceb-2c2e-465a-9d3d-eec3e4197458" providerId="ADAL" clId="{22ED2328-8812-432B-A067-EA4AF6BEF918}" dt="2024-03-15T05:56:25.792" v="10996" actId="478"/>
          <ac:spMkLst>
            <pc:docMk/>
            <pc:sldMk cId="3253308159" sldId="6037"/>
            <ac:spMk id="3" creationId="{DD3A96E2-6340-A753-68F7-AA346BFAAADA}"/>
          </ac:spMkLst>
        </pc:spChg>
        <pc:picChg chg="add del mod">
          <ac:chgData name="Vincent Davy Zoonekynd" userId="9b657ceb-2c2e-465a-9d3d-eec3e4197458" providerId="ADAL" clId="{22ED2328-8812-432B-A067-EA4AF6BEF918}" dt="2024-03-15T05:56:51.316" v="10999" actId="478"/>
          <ac:picMkLst>
            <pc:docMk/>
            <pc:sldMk cId="3253308159" sldId="6037"/>
            <ac:picMk id="159746" creationId="{84E18905-9742-E128-A855-42A9A4E0B8EA}"/>
          </ac:picMkLst>
        </pc:picChg>
        <pc:picChg chg="add del mod">
          <ac:chgData name="Vincent Davy Zoonekynd" userId="9b657ceb-2c2e-465a-9d3d-eec3e4197458" providerId="ADAL" clId="{22ED2328-8812-432B-A067-EA4AF6BEF918}" dt="2024-03-15T05:59:23.247" v="11067" actId="478"/>
          <ac:picMkLst>
            <pc:docMk/>
            <pc:sldMk cId="3253308159" sldId="6037"/>
            <ac:picMk id="159748" creationId="{7CB25BC3-3EC6-085D-EE36-7E7D0F76A791}"/>
          </ac:picMkLst>
        </pc:picChg>
        <pc:picChg chg="add mod">
          <ac:chgData name="Vincent Davy Zoonekynd" userId="9b657ceb-2c2e-465a-9d3d-eec3e4197458" providerId="ADAL" clId="{22ED2328-8812-432B-A067-EA4AF6BEF918}" dt="2024-03-15T05:59:30.182" v="11069" actId="1076"/>
          <ac:picMkLst>
            <pc:docMk/>
            <pc:sldMk cId="3253308159" sldId="6037"/>
            <ac:picMk id="159750" creationId="{DB7DC8A5-2D7A-A3B1-375A-5ECC36834017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5T06:18:17.511" v="11092" actId="1076"/>
        <pc:sldMkLst>
          <pc:docMk/>
          <pc:sldMk cId="4013325995" sldId="6038"/>
        </pc:sldMkLst>
        <pc:spChg chg="mod">
          <ac:chgData name="Vincent Davy Zoonekynd" userId="9b657ceb-2c2e-465a-9d3d-eec3e4197458" providerId="ADAL" clId="{22ED2328-8812-432B-A067-EA4AF6BEF918}" dt="2024-03-15T06:17:56.049" v="11086" actId="20577"/>
          <ac:spMkLst>
            <pc:docMk/>
            <pc:sldMk cId="4013325995" sldId="6038"/>
            <ac:spMk id="2" creationId="{52F3BFC0-8741-31A1-6EF0-E1472F15DDAB}"/>
          </ac:spMkLst>
        </pc:spChg>
        <pc:spChg chg="del">
          <ac:chgData name="Vincent Davy Zoonekynd" userId="9b657ceb-2c2e-465a-9d3d-eec3e4197458" providerId="ADAL" clId="{22ED2328-8812-432B-A067-EA4AF6BEF918}" dt="2024-03-15T06:18:03.630" v="11087" actId="478"/>
          <ac:spMkLst>
            <pc:docMk/>
            <pc:sldMk cId="4013325995" sldId="6038"/>
            <ac:spMk id="3" creationId="{14F7D71D-CEF7-FB50-00A4-5ABDC1B3EA75}"/>
          </ac:spMkLst>
        </pc:spChg>
        <pc:picChg chg="add mod">
          <ac:chgData name="Vincent Davy Zoonekynd" userId="9b657ceb-2c2e-465a-9d3d-eec3e4197458" providerId="ADAL" clId="{22ED2328-8812-432B-A067-EA4AF6BEF918}" dt="2024-03-15T06:18:17.511" v="11092" actId="1076"/>
          <ac:picMkLst>
            <pc:docMk/>
            <pc:sldMk cId="4013325995" sldId="6038"/>
            <ac:picMk id="160770" creationId="{76F1247C-9417-5ECC-E5AC-A4CDD2706239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5T06:18:40.304" v="11098" actId="1076"/>
        <pc:sldMkLst>
          <pc:docMk/>
          <pc:sldMk cId="3617764050" sldId="6039"/>
        </pc:sldMkLst>
        <pc:spChg chg="del">
          <ac:chgData name="Vincent Davy Zoonekynd" userId="9b657ceb-2c2e-465a-9d3d-eec3e4197458" providerId="ADAL" clId="{22ED2328-8812-432B-A067-EA4AF6BEF918}" dt="2024-03-15T06:18:27.278" v="11094" actId="478"/>
          <ac:spMkLst>
            <pc:docMk/>
            <pc:sldMk cId="3617764050" sldId="6039"/>
            <ac:spMk id="3" creationId="{49FEDA56-2CA0-31E5-9EC0-9E6D8CDAAA8D}"/>
          </ac:spMkLst>
        </pc:spChg>
        <pc:picChg chg="add mod">
          <ac:chgData name="Vincent Davy Zoonekynd" userId="9b657ceb-2c2e-465a-9d3d-eec3e4197458" providerId="ADAL" clId="{22ED2328-8812-432B-A067-EA4AF6BEF918}" dt="2024-03-15T06:18:40.304" v="11098" actId="1076"/>
          <ac:picMkLst>
            <pc:docMk/>
            <pc:sldMk cId="3617764050" sldId="6039"/>
            <ac:picMk id="161794" creationId="{80DA1169-040F-20BF-D5F0-56468D45F4F2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5T10:17:57.648" v="11186" actId="6549"/>
        <pc:sldMkLst>
          <pc:docMk/>
          <pc:sldMk cId="2554135594" sldId="6040"/>
        </pc:sldMkLst>
        <pc:spChg chg="mod">
          <ac:chgData name="Vincent Davy Zoonekynd" userId="9b657ceb-2c2e-465a-9d3d-eec3e4197458" providerId="ADAL" clId="{22ED2328-8812-432B-A067-EA4AF6BEF918}" dt="2024-03-15T10:17:20.397" v="11181" actId="1076"/>
          <ac:spMkLst>
            <pc:docMk/>
            <pc:sldMk cId="2554135594" sldId="6040"/>
            <ac:spMk id="4" creationId="{62AE9B5A-50E1-7978-B264-FEF0C6316707}"/>
          </ac:spMkLst>
        </pc:spChg>
        <pc:spChg chg="mod">
          <ac:chgData name="Vincent Davy Zoonekynd" userId="9b657ceb-2c2e-465a-9d3d-eec3e4197458" providerId="ADAL" clId="{22ED2328-8812-432B-A067-EA4AF6BEF918}" dt="2024-03-15T10:17:34.981" v="11183" actId="1076"/>
          <ac:spMkLst>
            <pc:docMk/>
            <pc:sldMk cId="2554135594" sldId="6040"/>
            <ac:spMk id="5" creationId="{8E57911F-38D3-D438-A187-FBD7ABE87098}"/>
          </ac:spMkLst>
        </pc:spChg>
        <pc:spChg chg="mod">
          <ac:chgData name="Vincent Davy Zoonekynd" userId="9b657ceb-2c2e-465a-9d3d-eec3e4197458" providerId="ADAL" clId="{22ED2328-8812-432B-A067-EA4AF6BEF918}" dt="2024-03-15T10:17:57.648" v="11186" actId="6549"/>
          <ac:spMkLst>
            <pc:docMk/>
            <pc:sldMk cId="2554135594" sldId="6040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5T10:16:47.198" v="11173" actId="478"/>
          <ac:picMkLst>
            <pc:docMk/>
            <pc:sldMk cId="2554135594" sldId="6040"/>
            <ac:picMk id="114690" creationId="{A3B94B58-0066-A948-0CB4-92C516E5B4D6}"/>
          </ac:picMkLst>
        </pc:picChg>
        <pc:picChg chg="add mod">
          <ac:chgData name="Vincent Davy Zoonekynd" userId="9b657ceb-2c2e-465a-9d3d-eec3e4197458" providerId="ADAL" clId="{22ED2328-8812-432B-A067-EA4AF6BEF918}" dt="2024-03-15T10:17:15.361" v="11180" actId="167"/>
          <ac:picMkLst>
            <pc:docMk/>
            <pc:sldMk cId="2554135594" sldId="6040"/>
            <ac:picMk id="164866" creationId="{4F5D4A3D-3CDA-A458-A490-2ED7B8CE6EF5}"/>
          </ac:picMkLst>
        </pc:picChg>
      </pc:sldChg>
      <pc:sldChg chg="addSp modSp new mod ord">
        <pc:chgData name="Vincent Davy Zoonekynd" userId="9b657ceb-2c2e-465a-9d3d-eec3e4197458" providerId="ADAL" clId="{22ED2328-8812-432B-A067-EA4AF6BEF918}" dt="2024-03-15T13:45:58.174" v="12282" actId="14100"/>
        <pc:sldMkLst>
          <pc:docMk/>
          <pc:sldMk cId="3173134160" sldId="6041"/>
        </pc:sldMkLst>
        <pc:spChg chg="mod">
          <ac:chgData name="Vincent Davy Zoonekynd" userId="9b657ceb-2c2e-465a-9d3d-eec3e4197458" providerId="ADAL" clId="{22ED2328-8812-432B-A067-EA4AF6BEF918}" dt="2024-03-15T10:37:52.316" v="11348" actId="20577"/>
          <ac:spMkLst>
            <pc:docMk/>
            <pc:sldMk cId="3173134160" sldId="6041"/>
            <ac:spMk id="2" creationId="{DAC9A8DB-B6F7-04B9-E5F1-5889737BFBF8}"/>
          </ac:spMkLst>
        </pc:spChg>
        <pc:spChg chg="mod">
          <ac:chgData name="Vincent Davy Zoonekynd" userId="9b657ceb-2c2e-465a-9d3d-eec3e4197458" providerId="ADAL" clId="{22ED2328-8812-432B-A067-EA4AF6BEF918}" dt="2024-03-15T13:41:21.696" v="12278" actId="20577"/>
          <ac:spMkLst>
            <pc:docMk/>
            <pc:sldMk cId="3173134160" sldId="6041"/>
            <ac:spMk id="3" creationId="{56C46B0D-FDBC-7CE6-8188-1F4A549867FA}"/>
          </ac:spMkLst>
        </pc:spChg>
        <pc:picChg chg="add mod">
          <ac:chgData name="Vincent Davy Zoonekynd" userId="9b657ceb-2c2e-465a-9d3d-eec3e4197458" providerId="ADAL" clId="{22ED2328-8812-432B-A067-EA4AF6BEF918}" dt="2024-03-15T13:41:08.197" v="12277" actId="14100"/>
          <ac:picMkLst>
            <pc:docMk/>
            <pc:sldMk cId="3173134160" sldId="6041"/>
            <ac:picMk id="5" creationId="{0423E8CE-C3BE-13A8-2BA5-7EE6226B2313}"/>
          </ac:picMkLst>
        </pc:picChg>
        <pc:picChg chg="add mod">
          <ac:chgData name="Vincent Davy Zoonekynd" userId="9b657ceb-2c2e-465a-9d3d-eec3e4197458" providerId="ADAL" clId="{22ED2328-8812-432B-A067-EA4AF6BEF918}" dt="2024-03-15T13:45:58.174" v="12282" actId="14100"/>
          <ac:picMkLst>
            <pc:docMk/>
            <pc:sldMk cId="3173134160" sldId="6041"/>
            <ac:picMk id="168962" creationId="{B154B7C8-4AD9-E5AC-D089-A0B50C75472F}"/>
          </ac:picMkLst>
        </pc:picChg>
      </pc:sldChg>
      <pc:sldChg chg="add del">
        <pc:chgData name="Vincent Davy Zoonekynd" userId="9b657ceb-2c2e-465a-9d3d-eec3e4197458" providerId="ADAL" clId="{22ED2328-8812-432B-A067-EA4AF6BEF918}" dt="2024-03-15T10:32:26.937" v="11334" actId="47"/>
        <pc:sldMkLst>
          <pc:docMk/>
          <pc:sldMk cId="4221199978" sldId="6041"/>
        </pc:sldMkLst>
      </pc:sldChg>
      <pc:sldChg chg="add del">
        <pc:chgData name="Vincent Davy Zoonekynd" userId="9b657ceb-2c2e-465a-9d3d-eec3e4197458" providerId="ADAL" clId="{22ED2328-8812-432B-A067-EA4AF6BEF918}" dt="2024-03-15T10:32:19.564" v="11333" actId="47"/>
        <pc:sldMkLst>
          <pc:docMk/>
          <pc:sldMk cId="3088355364" sldId="6042"/>
        </pc:sldMkLst>
      </pc:sldChg>
      <pc:sldChg chg="modSp add mod">
        <pc:chgData name="Vincent Davy Zoonekynd" userId="9b657ceb-2c2e-465a-9d3d-eec3e4197458" providerId="ADAL" clId="{22ED2328-8812-432B-A067-EA4AF6BEF918}" dt="2024-03-21T15:13:28.857" v="12410" actId="20577"/>
        <pc:sldMkLst>
          <pc:docMk/>
          <pc:sldMk cId="3798855048" sldId="6042"/>
        </pc:sldMkLst>
        <pc:spChg chg="mod">
          <ac:chgData name="Vincent Davy Zoonekynd" userId="9b657ceb-2c2e-465a-9d3d-eec3e4197458" providerId="ADAL" clId="{22ED2328-8812-432B-A067-EA4AF6BEF918}" dt="2024-03-21T15:13:19.272" v="12370" actId="20577"/>
          <ac:spMkLst>
            <pc:docMk/>
            <pc:sldMk cId="3798855048" sldId="6042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21T15:13:28.857" v="12410" actId="20577"/>
          <ac:spMkLst>
            <pc:docMk/>
            <pc:sldMk cId="3798855048" sldId="6042"/>
            <ac:spMk id="3" creationId="{42325B23-A6F5-4774-D7B3-E0C7B227C893}"/>
          </ac:spMkLst>
        </pc:spChg>
      </pc:sldChg>
      <pc:sldChg chg="addSp delSp modSp new mod">
        <pc:chgData name="Vincent Davy Zoonekynd" userId="9b657ceb-2c2e-465a-9d3d-eec3e4197458" providerId="ADAL" clId="{22ED2328-8812-432B-A067-EA4AF6BEF918}" dt="2024-03-15T11:02:10.676" v="11664" actId="1076"/>
        <pc:sldMkLst>
          <pc:docMk/>
          <pc:sldMk cId="3587795359" sldId="6043"/>
        </pc:sldMkLst>
        <pc:spChg chg="mod">
          <ac:chgData name="Vincent Davy Zoonekynd" userId="9b657ceb-2c2e-465a-9d3d-eec3e4197458" providerId="ADAL" clId="{22ED2328-8812-432B-A067-EA4AF6BEF918}" dt="2024-03-15T10:41:53.602" v="11646" actId="20577"/>
          <ac:spMkLst>
            <pc:docMk/>
            <pc:sldMk cId="3587795359" sldId="6043"/>
            <ac:spMk id="2" creationId="{42A38BF3-9B99-B966-1D75-82D96582E8D8}"/>
          </ac:spMkLst>
        </pc:spChg>
        <pc:spChg chg="del">
          <ac:chgData name="Vincent Davy Zoonekynd" userId="9b657ceb-2c2e-465a-9d3d-eec3e4197458" providerId="ADAL" clId="{22ED2328-8812-432B-A067-EA4AF6BEF918}" dt="2024-03-15T11:01:10.921" v="11662" actId="478"/>
          <ac:spMkLst>
            <pc:docMk/>
            <pc:sldMk cId="3587795359" sldId="6043"/>
            <ac:spMk id="3" creationId="{2D2A0D41-FC61-52CE-7BA3-9FBB1E606E02}"/>
          </ac:spMkLst>
        </pc:spChg>
        <pc:picChg chg="add mod">
          <ac:chgData name="Vincent Davy Zoonekynd" userId="9b657ceb-2c2e-465a-9d3d-eec3e4197458" providerId="ADAL" clId="{22ED2328-8812-432B-A067-EA4AF6BEF918}" dt="2024-03-15T11:02:10.676" v="11664" actId="1076"/>
          <ac:picMkLst>
            <pc:docMk/>
            <pc:sldMk cId="3587795359" sldId="6043"/>
            <ac:picMk id="5" creationId="{89C8EC74-EC66-A87C-1BEC-7574C312A21E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5T10:58:43.095" v="11661" actId="1076"/>
        <pc:sldMkLst>
          <pc:docMk/>
          <pc:sldMk cId="2657099249" sldId="6044"/>
        </pc:sldMkLst>
        <pc:spChg chg="del">
          <ac:chgData name="Vincent Davy Zoonekynd" userId="9b657ceb-2c2e-465a-9d3d-eec3e4197458" providerId="ADAL" clId="{22ED2328-8812-432B-A067-EA4AF6BEF918}" dt="2024-03-15T10:58:35.211" v="11659" actId="478"/>
          <ac:spMkLst>
            <pc:docMk/>
            <pc:sldMk cId="2657099249" sldId="6044"/>
            <ac:spMk id="3" creationId="{2D2A0D41-FC61-52CE-7BA3-9FBB1E606E02}"/>
          </ac:spMkLst>
        </pc:spChg>
        <pc:picChg chg="add mod">
          <ac:chgData name="Vincent Davy Zoonekynd" userId="9b657ceb-2c2e-465a-9d3d-eec3e4197458" providerId="ADAL" clId="{22ED2328-8812-432B-A067-EA4AF6BEF918}" dt="2024-03-15T10:58:43.095" v="11661" actId="1076"/>
          <ac:picMkLst>
            <pc:docMk/>
            <pc:sldMk cId="2657099249" sldId="6044"/>
            <ac:picMk id="5" creationId="{085837E2-C309-D72C-8B05-AF438DF33EE6}"/>
          </ac:picMkLst>
        </pc:picChg>
      </pc:sldChg>
      <pc:sldChg chg="new del">
        <pc:chgData name="Vincent Davy Zoonekynd" userId="9b657ceb-2c2e-465a-9d3d-eec3e4197458" providerId="ADAL" clId="{22ED2328-8812-432B-A067-EA4AF6BEF918}" dt="2024-03-15T11:32:39.017" v="11984" actId="47"/>
        <pc:sldMkLst>
          <pc:docMk/>
          <pc:sldMk cId="1707126089" sldId="6045"/>
        </pc:sldMkLst>
      </pc:sldChg>
      <pc:sldChg chg="modSp add mod">
        <pc:chgData name="Vincent Davy Zoonekynd" userId="9b657ceb-2c2e-465a-9d3d-eec3e4197458" providerId="ADAL" clId="{22ED2328-8812-432B-A067-EA4AF6BEF918}" dt="2024-03-15T11:12:01.609" v="11733" actId="20577"/>
        <pc:sldMkLst>
          <pc:docMk/>
          <pc:sldMk cId="1562632874" sldId="6046"/>
        </pc:sldMkLst>
        <pc:spChg chg="mod">
          <ac:chgData name="Vincent Davy Zoonekynd" userId="9b657ceb-2c2e-465a-9d3d-eec3e4197458" providerId="ADAL" clId="{22ED2328-8812-432B-A067-EA4AF6BEF918}" dt="2024-03-15T11:12:01.609" v="11733" actId="20577"/>
          <ac:spMkLst>
            <pc:docMk/>
            <pc:sldMk cId="1562632874" sldId="6046"/>
            <ac:spMk id="2" creationId="{672C9776-5601-F5C1-87E9-7C4DCCE46554}"/>
          </ac:spMkLst>
        </pc:spChg>
        <pc:spChg chg="mod">
          <ac:chgData name="Vincent Davy Zoonekynd" userId="9b657ceb-2c2e-465a-9d3d-eec3e4197458" providerId="ADAL" clId="{22ED2328-8812-432B-A067-EA4AF6BEF918}" dt="2024-03-15T11:11:57.715" v="11726" actId="20577"/>
          <ac:spMkLst>
            <pc:docMk/>
            <pc:sldMk cId="1562632874" sldId="6046"/>
            <ac:spMk id="7" creationId="{A084F235-46B8-7534-DA7D-F663B972A1B0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3-15T11:24:11.437" v="11826" actId="47"/>
        <pc:sldMkLst>
          <pc:docMk/>
          <pc:sldMk cId="1944299974" sldId="6047"/>
        </pc:sldMkLst>
        <pc:spChg chg="mod">
          <ac:chgData name="Vincent Davy Zoonekynd" userId="9b657ceb-2c2e-465a-9d3d-eec3e4197458" providerId="ADAL" clId="{22ED2328-8812-432B-A067-EA4AF6BEF918}" dt="2024-03-15T11:20:43.595" v="11742" actId="20577"/>
          <ac:spMkLst>
            <pc:docMk/>
            <pc:sldMk cId="1944299974" sldId="6047"/>
            <ac:spMk id="2" creationId="{672C9776-5601-F5C1-87E9-7C4DCCE46554}"/>
          </ac:spMkLst>
        </pc:spChg>
        <pc:spChg chg="mod">
          <ac:chgData name="Vincent Davy Zoonekynd" userId="9b657ceb-2c2e-465a-9d3d-eec3e4197458" providerId="ADAL" clId="{22ED2328-8812-432B-A067-EA4AF6BEF918}" dt="2024-03-15T11:21:39.947" v="11813" actId="20577"/>
          <ac:spMkLst>
            <pc:docMk/>
            <pc:sldMk cId="1944299974" sldId="6047"/>
            <ac:spMk id="7" creationId="{A084F235-46B8-7534-DA7D-F663B972A1B0}"/>
          </ac:spMkLst>
        </pc:spChg>
      </pc:sldChg>
      <pc:sldChg chg="addSp delSp modSp add">
        <pc:chgData name="Vincent Davy Zoonekynd" userId="9b657ceb-2c2e-465a-9d3d-eec3e4197458" providerId="ADAL" clId="{22ED2328-8812-432B-A067-EA4AF6BEF918}" dt="2024-03-15T11:23:49.265" v="11825" actId="1076"/>
        <pc:sldMkLst>
          <pc:docMk/>
          <pc:sldMk cId="4019609618" sldId="6048"/>
        </pc:sldMkLst>
        <pc:picChg chg="del">
          <ac:chgData name="Vincent Davy Zoonekynd" userId="9b657ceb-2c2e-465a-9d3d-eec3e4197458" providerId="ADAL" clId="{22ED2328-8812-432B-A067-EA4AF6BEF918}" dt="2024-03-15T11:22:33.070" v="11815" actId="478"/>
          <ac:picMkLst>
            <pc:docMk/>
            <pc:sldMk cId="4019609618" sldId="6048"/>
            <ac:picMk id="165890" creationId="{A2B672CE-E1B2-23BA-9AEC-9BA6A86C4CF3}"/>
          </ac:picMkLst>
        </pc:picChg>
        <pc:picChg chg="add del mod">
          <ac:chgData name="Vincent Davy Zoonekynd" userId="9b657ceb-2c2e-465a-9d3d-eec3e4197458" providerId="ADAL" clId="{22ED2328-8812-432B-A067-EA4AF6BEF918}" dt="2024-03-15T11:23:21.135" v="11819" actId="478"/>
          <ac:picMkLst>
            <pc:docMk/>
            <pc:sldMk cId="4019609618" sldId="6048"/>
            <ac:picMk id="166914" creationId="{11C2FB30-B52D-A652-4CB6-CDC4CE8AEE0C}"/>
          </ac:picMkLst>
        </pc:picChg>
        <pc:picChg chg="add mod">
          <ac:chgData name="Vincent Davy Zoonekynd" userId="9b657ceb-2c2e-465a-9d3d-eec3e4197458" providerId="ADAL" clId="{22ED2328-8812-432B-A067-EA4AF6BEF918}" dt="2024-03-15T11:23:49.265" v="11825" actId="1076"/>
          <ac:picMkLst>
            <pc:docMk/>
            <pc:sldMk cId="4019609618" sldId="6048"/>
            <ac:picMk id="166916" creationId="{996B7053-E7B3-492D-C254-1FD9E691BA35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5T11:30:53.021" v="11983" actId="20577"/>
        <pc:sldMkLst>
          <pc:docMk/>
          <pc:sldMk cId="3062164133" sldId="6049"/>
        </pc:sldMkLst>
        <pc:spChg chg="mod">
          <ac:chgData name="Vincent Davy Zoonekynd" userId="9b657ceb-2c2e-465a-9d3d-eec3e4197458" providerId="ADAL" clId="{22ED2328-8812-432B-A067-EA4AF6BEF918}" dt="2024-03-15T11:29:45.804" v="11912" actId="20577"/>
          <ac:spMkLst>
            <pc:docMk/>
            <pc:sldMk cId="3062164133" sldId="6049"/>
            <ac:spMk id="4" creationId="{9654186E-1BB5-9DF1-8A0B-5FAC2D3A0EB6}"/>
          </ac:spMkLst>
        </pc:spChg>
        <pc:spChg chg="del">
          <ac:chgData name="Vincent Davy Zoonekynd" userId="9b657ceb-2c2e-465a-9d3d-eec3e4197458" providerId="ADAL" clId="{22ED2328-8812-432B-A067-EA4AF6BEF918}" dt="2024-03-15T11:29:15.684" v="11839" actId="478"/>
          <ac:spMkLst>
            <pc:docMk/>
            <pc:sldMk cId="3062164133" sldId="6049"/>
            <ac:spMk id="5" creationId="{93DDB3BC-1B7D-9DB2-7458-4037839C38D5}"/>
          </ac:spMkLst>
        </pc:spChg>
        <pc:spChg chg="del">
          <ac:chgData name="Vincent Davy Zoonekynd" userId="9b657ceb-2c2e-465a-9d3d-eec3e4197458" providerId="ADAL" clId="{22ED2328-8812-432B-A067-EA4AF6BEF918}" dt="2024-03-15T11:29:19.916" v="11840" actId="478"/>
          <ac:spMkLst>
            <pc:docMk/>
            <pc:sldMk cId="3062164133" sldId="6049"/>
            <ac:spMk id="6" creationId="{AD1DD633-8FBF-94CC-10E9-3AB9C7A030F5}"/>
          </ac:spMkLst>
        </pc:spChg>
        <pc:spChg chg="mod">
          <ac:chgData name="Vincent Davy Zoonekynd" userId="9b657ceb-2c2e-465a-9d3d-eec3e4197458" providerId="ADAL" clId="{22ED2328-8812-432B-A067-EA4AF6BEF918}" dt="2024-03-15T11:30:53.021" v="11983" actId="20577"/>
          <ac:spMkLst>
            <pc:docMk/>
            <pc:sldMk cId="3062164133" sldId="6049"/>
            <ac:spMk id="7" creationId="{A084F235-46B8-7534-DA7D-F663B972A1B0}"/>
          </ac:spMkLst>
        </pc:spChg>
        <pc:picChg chg="add mod">
          <ac:chgData name="Vincent Davy Zoonekynd" userId="9b657ceb-2c2e-465a-9d3d-eec3e4197458" providerId="ADAL" clId="{22ED2328-8812-432B-A067-EA4AF6BEF918}" dt="2024-03-15T11:29:08.951" v="11838" actId="1076"/>
          <ac:picMkLst>
            <pc:docMk/>
            <pc:sldMk cId="3062164133" sldId="6049"/>
            <ac:picMk id="3" creationId="{FA97C6E2-F1EB-2A2F-70FE-F21C05390B28}"/>
          </ac:picMkLst>
        </pc:picChg>
        <pc:picChg chg="add mod">
          <ac:chgData name="Vincent Davy Zoonekynd" userId="9b657ceb-2c2e-465a-9d3d-eec3e4197458" providerId="ADAL" clId="{22ED2328-8812-432B-A067-EA4AF6BEF918}" dt="2024-03-15T11:29:08.951" v="11838" actId="1076"/>
          <ac:picMkLst>
            <pc:docMk/>
            <pc:sldMk cId="3062164133" sldId="6049"/>
            <ac:picMk id="8" creationId="{F580FFBD-5A62-2D20-BF9C-3103916E9F89}"/>
          </ac:picMkLst>
        </pc:picChg>
        <pc:picChg chg="del">
          <ac:chgData name="Vincent Davy Zoonekynd" userId="9b657ceb-2c2e-465a-9d3d-eec3e4197458" providerId="ADAL" clId="{22ED2328-8812-432B-A067-EA4AF6BEF918}" dt="2024-03-15T11:27:08.569" v="11829" actId="478"/>
          <ac:picMkLst>
            <pc:docMk/>
            <pc:sldMk cId="3062164133" sldId="6049"/>
            <ac:picMk id="166916" creationId="{996B7053-E7B3-492D-C254-1FD9E691BA35}"/>
          </ac:picMkLst>
        </pc:picChg>
      </pc:sldChg>
      <pc:sldChg chg="new del">
        <pc:chgData name="Vincent Davy Zoonekynd" userId="9b657ceb-2c2e-465a-9d3d-eec3e4197458" providerId="ADAL" clId="{22ED2328-8812-432B-A067-EA4AF6BEF918}" dt="2024-03-15T11:41:18.670" v="12003" actId="47"/>
        <pc:sldMkLst>
          <pc:docMk/>
          <pc:sldMk cId="131343112" sldId="6050"/>
        </pc:sldMkLst>
      </pc:sldChg>
      <pc:sldChg chg="add ord">
        <pc:chgData name="Vincent Davy Zoonekynd" userId="9b657ceb-2c2e-465a-9d3d-eec3e4197458" providerId="ADAL" clId="{22ED2328-8812-432B-A067-EA4AF6BEF918}" dt="2024-03-15T13:31:34.407" v="12236"/>
        <pc:sldMkLst>
          <pc:docMk/>
          <pc:sldMk cId="583662925" sldId="6050"/>
        </pc:sldMkLst>
      </pc:sldChg>
      <pc:sldChg chg="addSp modSp add mod">
        <pc:chgData name="Vincent Davy Zoonekynd" userId="9b657ceb-2c2e-465a-9d3d-eec3e4197458" providerId="ADAL" clId="{22ED2328-8812-432B-A067-EA4AF6BEF918}" dt="2024-03-15T13:33:48.644" v="12255" actId="14100"/>
        <pc:sldMkLst>
          <pc:docMk/>
          <pc:sldMk cId="4213072410" sldId="6051"/>
        </pc:sldMkLst>
        <pc:cxnChg chg="add mod">
          <ac:chgData name="Vincent Davy Zoonekynd" userId="9b657ceb-2c2e-465a-9d3d-eec3e4197458" providerId="ADAL" clId="{22ED2328-8812-432B-A067-EA4AF6BEF918}" dt="2024-03-15T13:32:53.041" v="12244" actId="14100"/>
          <ac:cxnSpMkLst>
            <pc:docMk/>
            <pc:sldMk cId="4213072410" sldId="6051"/>
            <ac:cxnSpMk id="2" creationId="{C31C4297-FAC5-6C4C-B0EC-1FB39C4F8207}"/>
          </ac:cxnSpMkLst>
        </pc:cxnChg>
        <pc:cxnChg chg="add mod">
          <ac:chgData name="Vincent Davy Zoonekynd" userId="9b657ceb-2c2e-465a-9d3d-eec3e4197458" providerId="ADAL" clId="{22ED2328-8812-432B-A067-EA4AF6BEF918}" dt="2024-03-15T13:33:48.644" v="12255" actId="14100"/>
          <ac:cxnSpMkLst>
            <pc:docMk/>
            <pc:sldMk cId="4213072410" sldId="6051"/>
            <ac:cxnSpMk id="7" creationId="{5AEBB7BE-5B7B-ABD4-BB3B-802A78C5B0AD}"/>
          </ac:cxnSpMkLst>
        </pc:cxnChg>
        <pc:cxnChg chg="add mod">
          <ac:chgData name="Vincent Davy Zoonekynd" userId="9b657ceb-2c2e-465a-9d3d-eec3e4197458" providerId="ADAL" clId="{22ED2328-8812-432B-A067-EA4AF6BEF918}" dt="2024-03-15T13:33:33.232" v="12254" actId="14100"/>
          <ac:cxnSpMkLst>
            <pc:docMk/>
            <pc:sldMk cId="4213072410" sldId="6051"/>
            <ac:cxnSpMk id="10" creationId="{3558EF3E-CC04-9E42-F455-0AF17F00647B}"/>
          </ac:cxnSpMkLst>
        </pc:cxnChg>
      </pc:sldChg>
      <pc:sldChg chg="add del">
        <pc:chgData name="Vincent Davy Zoonekynd" userId="9b657ceb-2c2e-465a-9d3d-eec3e4197458" providerId="ADAL" clId="{22ED2328-8812-432B-A067-EA4AF6BEF918}" dt="2024-03-15T13:32:28.200" v="12239"/>
        <pc:sldMkLst>
          <pc:docMk/>
          <pc:sldMk cId="563807952" sldId="6052"/>
        </pc:sldMkLst>
      </pc:sldChg>
      <pc:sldChg chg="modSp add mod">
        <pc:chgData name="Vincent Davy Zoonekynd" userId="9b657ceb-2c2e-465a-9d3d-eec3e4197458" providerId="ADAL" clId="{22ED2328-8812-432B-A067-EA4AF6BEF918}" dt="2024-03-15T13:34:53.471" v="12274" actId="20577"/>
        <pc:sldMkLst>
          <pc:docMk/>
          <pc:sldMk cId="1413910808" sldId="6052"/>
        </pc:sldMkLst>
        <pc:spChg chg="mod">
          <ac:chgData name="Vincent Davy Zoonekynd" userId="9b657ceb-2c2e-465a-9d3d-eec3e4197458" providerId="ADAL" clId="{22ED2328-8812-432B-A067-EA4AF6BEF918}" dt="2024-03-15T13:34:53.471" v="12274" actId="20577"/>
          <ac:spMkLst>
            <pc:docMk/>
            <pc:sldMk cId="1413910808" sldId="6052"/>
            <ac:spMk id="2" creationId="{978C2357-B65A-67D3-AC4E-46F9615B0F0F}"/>
          </ac:spMkLst>
        </pc:spChg>
      </pc:sldChg>
      <pc:sldChg chg="addSp delSp new mod modClrScheme chgLayout">
        <pc:chgData name="Vincent Davy Zoonekynd" userId="9b657ceb-2c2e-465a-9d3d-eec3e4197458" providerId="ADAL" clId="{22ED2328-8812-432B-A067-EA4AF6BEF918}" dt="2024-03-21T12:31:02.735" v="12312"/>
        <pc:sldMkLst>
          <pc:docMk/>
          <pc:sldMk cId="423497874" sldId="6053"/>
        </pc:sldMkLst>
        <pc:spChg chg="del">
          <ac:chgData name="Vincent Davy Zoonekynd" userId="9b657ceb-2c2e-465a-9d3d-eec3e4197458" providerId="ADAL" clId="{22ED2328-8812-432B-A067-EA4AF6BEF918}" dt="2024-03-21T12:30:53.164" v="12307" actId="700"/>
          <ac:spMkLst>
            <pc:docMk/>
            <pc:sldMk cId="423497874" sldId="6053"/>
            <ac:spMk id="2" creationId="{002672CB-2083-437B-05C5-5FFDBF0EEDFC}"/>
          </ac:spMkLst>
        </pc:spChg>
        <pc:spChg chg="del">
          <ac:chgData name="Vincent Davy Zoonekynd" userId="9b657ceb-2c2e-465a-9d3d-eec3e4197458" providerId="ADAL" clId="{22ED2328-8812-432B-A067-EA4AF6BEF918}" dt="2024-03-21T12:30:53.164" v="12307" actId="700"/>
          <ac:spMkLst>
            <pc:docMk/>
            <pc:sldMk cId="423497874" sldId="6053"/>
            <ac:spMk id="3" creationId="{E32B9819-D916-F82B-3239-31115F4A9AC5}"/>
          </ac:spMkLst>
        </pc:spChg>
        <pc:picChg chg="add">
          <ac:chgData name="Vincent Davy Zoonekynd" userId="9b657ceb-2c2e-465a-9d3d-eec3e4197458" providerId="ADAL" clId="{22ED2328-8812-432B-A067-EA4AF6BEF918}" dt="2024-03-21T12:31:02.735" v="12312"/>
          <ac:picMkLst>
            <pc:docMk/>
            <pc:sldMk cId="423497874" sldId="6053"/>
            <ac:picMk id="1026" creationId="{F1EED4D1-DAEF-F88E-70D7-700E5F81B64A}"/>
          </ac:picMkLst>
        </pc:picChg>
      </pc:sldChg>
      <pc:sldChg chg="new del">
        <pc:chgData name="Vincent Davy Zoonekynd" userId="9b657ceb-2c2e-465a-9d3d-eec3e4197458" providerId="ADAL" clId="{22ED2328-8812-432B-A067-EA4AF6BEF918}" dt="2024-03-15T13:41:46.865" v="12280" actId="680"/>
        <pc:sldMkLst>
          <pc:docMk/>
          <pc:sldMk cId="4114474767" sldId="6053"/>
        </pc:sldMkLst>
      </pc:sldChg>
      <pc:sldChg chg="add del">
        <pc:chgData name="Vincent Davy Zoonekynd" userId="9b657ceb-2c2e-465a-9d3d-eec3e4197458" providerId="ADAL" clId="{22ED2328-8812-432B-A067-EA4AF6BEF918}" dt="2024-03-21T12:34:22.582" v="12320" actId="47"/>
        <pc:sldMkLst>
          <pc:docMk/>
          <pc:sldMk cId="2769653435" sldId="6054"/>
        </pc:sldMkLst>
      </pc:sldChg>
      <pc:sldChg chg="addSp delSp add">
        <pc:chgData name="Vincent Davy Zoonekynd" userId="9b657ceb-2c2e-465a-9d3d-eec3e4197458" providerId="ADAL" clId="{22ED2328-8812-432B-A067-EA4AF6BEF918}" dt="2024-03-21T12:33:31.754" v="12316"/>
        <pc:sldMkLst>
          <pc:docMk/>
          <pc:sldMk cId="1472034177" sldId="6055"/>
        </pc:sldMkLst>
        <pc:picChg chg="add del">
          <ac:chgData name="Vincent Davy Zoonekynd" userId="9b657ceb-2c2e-465a-9d3d-eec3e4197458" providerId="ADAL" clId="{22ED2328-8812-432B-A067-EA4AF6BEF918}" dt="2024-03-21T12:33:27.748" v="12315" actId="478"/>
          <ac:picMkLst>
            <pc:docMk/>
            <pc:sldMk cId="1472034177" sldId="6055"/>
            <ac:picMk id="3074" creationId="{9D2763CB-3191-A724-C32D-DDD59BE84063}"/>
          </ac:picMkLst>
        </pc:picChg>
        <pc:picChg chg="add">
          <ac:chgData name="Vincent Davy Zoonekynd" userId="9b657ceb-2c2e-465a-9d3d-eec3e4197458" providerId="ADAL" clId="{22ED2328-8812-432B-A067-EA4AF6BEF918}" dt="2024-03-21T12:33:31.754" v="12316"/>
          <ac:picMkLst>
            <pc:docMk/>
            <pc:sldMk cId="1472034177" sldId="6055"/>
            <ac:picMk id="3076" creationId="{25A60DBB-9CF2-B9E2-3E4B-B796AA549882}"/>
          </ac:picMkLst>
        </pc:picChg>
      </pc:sldChg>
      <pc:sldChg chg="addSp add">
        <pc:chgData name="Vincent Davy Zoonekynd" userId="9b657ceb-2c2e-465a-9d3d-eec3e4197458" providerId="ADAL" clId="{22ED2328-8812-432B-A067-EA4AF6BEF918}" dt="2024-03-21T12:31:17.677" v="12313"/>
        <pc:sldMkLst>
          <pc:docMk/>
          <pc:sldMk cId="6231326" sldId="6056"/>
        </pc:sldMkLst>
        <pc:picChg chg="add">
          <ac:chgData name="Vincent Davy Zoonekynd" userId="9b657ceb-2c2e-465a-9d3d-eec3e4197458" providerId="ADAL" clId="{22ED2328-8812-432B-A067-EA4AF6BEF918}" dt="2024-03-21T12:31:17.677" v="12313"/>
          <ac:picMkLst>
            <pc:docMk/>
            <pc:sldMk cId="6231326" sldId="6056"/>
            <ac:picMk id="2050" creationId="{6F946F90-02E0-1815-23FC-7A098D15DB19}"/>
          </ac:picMkLst>
        </pc:picChg>
      </pc:sldChg>
      <pc:sldChg chg="addSp add">
        <pc:chgData name="Vincent Davy Zoonekynd" userId="9b657ceb-2c2e-465a-9d3d-eec3e4197458" providerId="ADAL" clId="{22ED2328-8812-432B-A067-EA4AF6BEF918}" dt="2024-03-21T12:33:51.553" v="12317"/>
        <pc:sldMkLst>
          <pc:docMk/>
          <pc:sldMk cId="1188251103" sldId="6057"/>
        </pc:sldMkLst>
        <pc:picChg chg="add">
          <ac:chgData name="Vincent Davy Zoonekynd" userId="9b657ceb-2c2e-465a-9d3d-eec3e4197458" providerId="ADAL" clId="{22ED2328-8812-432B-A067-EA4AF6BEF918}" dt="2024-03-21T12:33:51.553" v="12317"/>
          <ac:picMkLst>
            <pc:docMk/>
            <pc:sldMk cId="1188251103" sldId="6057"/>
            <ac:picMk id="4098" creationId="{40E653BD-7BF4-24BA-259A-8207959CFB72}"/>
          </ac:picMkLst>
        </pc:picChg>
      </pc:sldChg>
      <pc:sldChg chg="addSp add">
        <pc:chgData name="Vincent Davy Zoonekynd" userId="9b657ceb-2c2e-465a-9d3d-eec3e4197458" providerId="ADAL" clId="{22ED2328-8812-432B-A067-EA4AF6BEF918}" dt="2024-03-21T12:34:03.576" v="12319"/>
        <pc:sldMkLst>
          <pc:docMk/>
          <pc:sldMk cId="2967439846" sldId="6058"/>
        </pc:sldMkLst>
        <pc:picChg chg="add">
          <ac:chgData name="Vincent Davy Zoonekynd" userId="9b657ceb-2c2e-465a-9d3d-eec3e4197458" providerId="ADAL" clId="{22ED2328-8812-432B-A067-EA4AF6BEF918}" dt="2024-03-21T12:34:03.576" v="12319"/>
          <ac:picMkLst>
            <pc:docMk/>
            <pc:sldMk cId="2967439846" sldId="6058"/>
            <ac:picMk id="5122" creationId="{38B7C2B2-B691-1CC3-94C8-04066DF06463}"/>
          </ac:picMkLst>
        </pc:picChg>
      </pc:sldChg>
      <pc:sldChg chg="add del">
        <pc:chgData name="Vincent Davy Zoonekynd" userId="9b657ceb-2c2e-465a-9d3d-eec3e4197458" providerId="ADAL" clId="{22ED2328-8812-432B-A067-EA4AF6BEF918}" dt="2024-03-21T12:34:22.582" v="12320" actId="47"/>
        <pc:sldMkLst>
          <pc:docMk/>
          <pc:sldMk cId="411548501" sldId="6059"/>
        </pc:sldMkLst>
      </pc:sldChg>
      <pc:sldChg chg="addSp new mod ord">
        <pc:chgData name="Vincent Davy Zoonekynd" userId="9b657ceb-2c2e-465a-9d3d-eec3e4197458" providerId="ADAL" clId="{22ED2328-8812-432B-A067-EA4AF6BEF918}" dt="2024-03-21T13:26:19.393" v="12325" actId="22"/>
        <pc:sldMkLst>
          <pc:docMk/>
          <pc:sldMk cId="3212607182" sldId="6059"/>
        </pc:sldMkLst>
        <pc:picChg chg="add">
          <ac:chgData name="Vincent Davy Zoonekynd" userId="9b657ceb-2c2e-465a-9d3d-eec3e4197458" providerId="ADAL" clId="{22ED2328-8812-432B-A067-EA4AF6BEF918}" dt="2024-03-21T13:26:19.393" v="12325" actId="22"/>
          <ac:picMkLst>
            <pc:docMk/>
            <pc:sldMk cId="3212607182" sldId="6059"/>
            <ac:picMk id="3" creationId="{9BCC4373-ED16-6B85-1407-AC9E8549BC1B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22T05:04:13.216" v="12457"/>
        <pc:sldMkLst>
          <pc:docMk/>
          <pc:sldMk cId="4271848075" sldId="6060"/>
        </pc:sldMkLst>
        <pc:picChg chg="add del">
          <ac:chgData name="Vincent Davy Zoonekynd" userId="9b657ceb-2c2e-465a-9d3d-eec3e4197458" providerId="ADAL" clId="{22ED2328-8812-432B-A067-EA4AF6BEF918}" dt="2024-03-22T05:04:06.658" v="12456" actId="478"/>
          <ac:picMkLst>
            <pc:docMk/>
            <pc:sldMk cId="4271848075" sldId="6060"/>
            <ac:picMk id="6146" creationId="{CF41CF25-CF0D-274F-D035-1665B8C2F1F6}"/>
          </ac:picMkLst>
        </pc:picChg>
        <pc:picChg chg="add">
          <ac:chgData name="Vincent Davy Zoonekynd" userId="9b657ceb-2c2e-465a-9d3d-eec3e4197458" providerId="ADAL" clId="{22ED2328-8812-432B-A067-EA4AF6BEF918}" dt="2024-03-22T05:04:13.216" v="12457"/>
          <ac:picMkLst>
            <pc:docMk/>
            <pc:sldMk cId="4271848075" sldId="6060"/>
            <ac:picMk id="6148" creationId="{3D5D0DED-6EFC-6184-03C9-97EC8B8EE65E}"/>
          </ac:picMkLst>
        </pc:picChg>
      </pc:sldChg>
      <pc:sldChg chg="addSp new mod">
        <pc:chgData name="Vincent Davy Zoonekynd" userId="9b657ceb-2c2e-465a-9d3d-eec3e4197458" providerId="ADAL" clId="{22ED2328-8812-432B-A067-EA4AF6BEF918}" dt="2024-03-21T13:47:01.218" v="12328" actId="22"/>
        <pc:sldMkLst>
          <pc:docMk/>
          <pc:sldMk cId="3707230155" sldId="6061"/>
        </pc:sldMkLst>
        <pc:picChg chg="add">
          <ac:chgData name="Vincent Davy Zoonekynd" userId="9b657ceb-2c2e-465a-9d3d-eec3e4197458" providerId="ADAL" clId="{22ED2328-8812-432B-A067-EA4AF6BEF918}" dt="2024-03-21T13:47:01.218" v="12328" actId="22"/>
          <ac:picMkLst>
            <pc:docMk/>
            <pc:sldMk cId="3707230155" sldId="6061"/>
            <ac:picMk id="3" creationId="{3FEB1AAD-C7C7-C482-3026-44E3AB714D74}"/>
          </ac:picMkLst>
        </pc:picChg>
      </pc:sldChg>
      <pc:sldChg chg="addSp new">
        <pc:chgData name="Vincent Davy Zoonekynd" userId="9b657ceb-2c2e-465a-9d3d-eec3e4197458" providerId="ADAL" clId="{22ED2328-8812-432B-A067-EA4AF6BEF918}" dt="2024-03-21T14:52:50.020" v="12334"/>
        <pc:sldMkLst>
          <pc:docMk/>
          <pc:sldMk cId="3296106443" sldId="6062"/>
        </pc:sldMkLst>
        <pc:picChg chg="add">
          <ac:chgData name="Vincent Davy Zoonekynd" userId="9b657ceb-2c2e-465a-9d3d-eec3e4197458" providerId="ADAL" clId="{22ED2328-8812-432B-A067-EA4AF6BEF918}" dt="2024-03-21T14:52:50.020" v="12334"/>
          <ac:picMkLst>
            <pc:docMk/>
            <pc:sldMk cId="3296106443" sldId="6062"/>
            <ac:picMk id="7170" creationId="{B754F14D-DF13-F1AB-7EFA-FC587F6D56DD}"/>
          </ac:picMkLst>
        </pc:picChg>
      </pc:sldChg>
      <pc:sldChg chg="addSp new">
        <pc:chgData name="Vincent Davy Zoonekynd" userId="9b657ceb-2c2e-465a-9d3d-eec3e4197458" providerId="ADAL" clId="{22ED2328-8812-432B-A067-EA4AF6BEF918}" dt="2024-03-21T14:52:56.663" v="12335"/>
        <pc:sldMkLst>
          <pc:docMk/>
          <pc:sldMk cId="4143572498" sldId="6063"/>
        </pc:sldMkLst>
        <pc:picChg chg="add">
          <ac:chgData name="Vincent Davy Zoonekynd" userId="9b657ceb-2c2e-465a-9d3d-eec3e4197458" providerId="ADAL" clId="{22ED2328-8812-432B-A067-EA4AF6BEF918}" dt="2024-03-21T14:52:56.663" v="12335"/>
          <ac:picMkLst>
            <pc:docMk/>
            <pc:sldMk cId="4143572498" sldId="6063"/>
            <ac:picMk id="8194" creationId="{12DDBC27-64D7-9050-0347-B9195519BA75}"/>
          </ac:picMkLst>
        </pc:picChg>
      </pc:sldChg>
      <pc:sldChg chg="addSp add ord">
        <pc:chgData name="Vincent Davy Zoonekynd" userId="9b657ceb-2c2e-465a-9d3d-eec3e4197458" providerId="ADAL" clId="{22ED2328-8812-432B-A067-EA4AF6BEF918}" dt="2024-03-21T15:01:45.881" v="12351"/>
        <pc:sldMkLst>
          <pc:docMk/>
          <pc:sldMk cId="3241764931" sldId="6064"/>
        </pc:sldMkLst>
        <pc:picChg chg="add">
          <ac:chgData name="Vincent Davy Zoonekynd" userId="9b657ceb-2c2e-465a-9d3d-eec3e4197458" providerId="ADAL" clId="{22ED2328-8812-432B-A067-EA4AF6BEF918}" dt="2024-03-21T14:53:08.464" v="12336"/>
          <ac:picMkLst>
            <pc:docMk/>
            <pc:sldMk cId="3241764931" sldId="6064"/>
            <ac:picMk id="9218" creationId="{2BB04ADB-5F9F-BF8C-4D2D-42EFECF4DA22}"/>
          </ac:picMkLst>
        </pc:picChg>
      </pc:sldChg>
      <pc:sldChg chg="addSp modSp add">
        <pc:chgData name="Vincent Davy Zoonekynd" userId="9b657ceb-2c2e-465a-9d3d-eec3e4197458" providerId="ADAL" clId="{22ED2328-8812-432B-A067-EA4AF6BEF918}" dt="2024-03-21T14:53:57.359" v="12339"/>
        <pc:sldMkLst>
          <pc:docMk/>
          <pc:sldMk cId="1357813028" sldId="6065"/>
        </pc:sldMkLst>
        <pc:picChg chg="add">
          <ac:chgData name="Vincent Davy Zoonekynd" userId="9b657ceb-2c2e-465a-9d3d-eec3e4197458" providerId="ADAL" clId="{22ED2328-8812-432B-A067-EA4AF6BEF918}" dt="2024-03-21T14:53:48.372" v="12337"/>
          <ac:picMkLst>
            <pc:docMk/>
            <pc:sldMk cId="1357813028" sldId="6065"/>
            <ac:picMk id="10242" creationId="{9D48E5FC-A02C-AB48-0602-C9964463370A}"/>
          </ac:picMkLst>
        </pc:picChg>
        <pc:picChg chg="add mod">
          <ac:chgData name="Vincent Davy Zoonekynd" userId="9b657ceb-2c2e-465a-9d3d-eec3e4197458" providerId="ADAL" clId="{22ED2328-8812-432B-A067-EA4AF6BEF918}" dt="2024-03-21T14:53:57.359" v="12339"/>
          <ac:picMkLst>
            <pc:docMk/>
            <pc:sldMk cId="1357813028" sldId="6065"/>
            <ac:picMk id="10244" creationId="{F2200071-8F9C-2015-D62F-2E5913B3A9AA}"/>
          </ac:picMkLst>
        </pc:picChg>
      </pc:sldChg>
      <pc:sldChg chg="addSp add">
        <pc:chgData name="Vincent Davy Zoonekynd" userId="9b657ceb-2c2e-465a-9d3d-eec3e4197458" providerId="ADAL" clId="{22ED2328-8812-432B-A067-EA4AF6BEF918}" dt="2024-03-21T14:53:59.259" v="12340"/>
        <pc:sldMkLst>
          <pc:docMk/>
          <pc:sldMk cId="3428767451" sldId="6066"/>
        </pc:sldMkLst>
        <pc:picChg chg="add">
          <ac:chgData name="Vincent Davy Zoonekynd" userId="9b657ceb-2c2e-465a-9d3d-eec3e4197458" providerId="ADAL" clId="{22ED2328-8812-432B-A067-EA4AF6BEF918}" dt="2024-03-21T14:53:59.259" v="12340"/>
          <ac:picMkLst>
            <pc:docMk/>
            <pc:sldMk cId="3428767451" sldId="6066"/>
            <ac:picMk id="11266" creationId="{945E1E39-2EE7-DD54-285A-C5855F6B9448}"/>
          </ac:picMkLst>
        </pc:picChg>
      </pc:sldChg>
      <pc:sldChg chg="addSp delSp add del mod">
        <pc:chgData name="Vincent Davy Zoonekynd" userId="9b657ceb-2c2e-465a-9d3d-eec3e4197458" providerId="ADAL" clId="{22ED2328-8812-432B-A067-EA4AF6BEF918}" dt="2024-03-21T14:55:02.576" v="12343" actId="47"/>
        <pc:sldMkLst>
          <pc:docMk/>
          <pc:sldMk cId="3681950032" sldId="6067"/>
        </pc:sldMkLst>
        <pc:spChg chg="add del">
          <ac:chgData name="Vincent Davy Zoonekynd" userId="9b657ceb-2c2e-465a-9d3d-eec3e4197458" providerId="ADAL" clId="{22ED2328-8812-432B-A067-EA4AF6BEF918}" dt="2024-03-21T14:54:36.793" v="12342" actId="22"/>
          <ac:spMkLst>
            <pc:docMk/>
            <pc:sldMk cId="3681950032" sldId="6067"/>
            <ac:spMk id="3" creationId="{025CFE4B-0366-85AE-3FFD-58F0BE683FF4}"/>
          </ac:spMkLst>
        </pc:spChg>
      </pc:sldChg>
      <pc:sldChg chg="add del">
        <pc:chgData name="Vincent Davy Zoonekynd" userId="9b657ceb-2c2e-465a-9d3d-eec3e4197458" providerId="ADAL" clId="{22ED2328-8812-432B-A067-EA4AF6BEF918}" dt="2024-03-21T14:55:02.576" v="12343" actId="47"/>
        <pc:sldMkLst>
          <pc:docMk/>
          <pc:sldMk cId="1531990103" sldId="6068"/>
        </pc:sldMkLst>
      </pc:sldChg>
      <pc:sldChg chg="addSp add">
        <pc:chgData name="Vincent Davy Zoonekynd" userId="9b657ceb-2c2e-465a-9d3d-eec3e4197458" providerId="ADAL" clId="{22ED2328-8812-432B-A067-EA4AF6BEF918}" dt="2024-03-21T14:55:59.151" v="12344"/>
        <pc:sldMkLst>
          <pc:docMk/>
          <pc:sldMk cId="733965418" sldId="6069"/>
        </pc:sldMkLst>
        <pc:picChg chg="add">
          <ac:chgData name="Vincent Davy Zoonekynd" userId="9b657ceb-2c2e-465a-9d3d-eec3e4197458" providerId="ADAL" clId="{22ED2328-8812-432B-A067-EA4AF6BEF918}" dt="2024-03-21T14:55:59.151" v="12344"/>
          <ac:picMkLst>
            <pc:docMk/>
            <pc:sldMk cId="733965418" sldId="6069"/>
            <ac:picMk id="12290" creationId="{7D66279E-4B21-8B96-25FF-92B0626CBE65}"/>
          </ac:picMkLst>
        </pc:picChg>
      </pc:sldChg>
      <pc:sldChg chg="addSp delSp new">
        <pc:chgData name="Vincent Davy Zoonekynd" userId="9b657ceb-2c2e-465a-9d3d-eec3e4197458" providerId="ADAL" clId="{22ED2328-8812-432B-A067-EA4AF6BEF918}" dt="2024-03-21T14:57:20.879" v="12348"/>
        <pc:sldMkLst>
          <pc:docMk/>
          <pc:sldMk cId="26011843" sldId="6070"/>
        </pc:sldMkLst>
        <pc:picChg chg="add del">
          <ac:chgData name="Vincent Davy Zoonekynd" userId="9b657ceb-2c2e-465a-9d3d-eec3e4197458" providerId="ADAL" clId="{22ED2328-8812-432B-A067-EA4AF6BEF918}" dt="2024-03-21T14:56:53.152" v="12347" actId="478"/>
          <ac:picMkLst>
            <pc:docMk/>
            <pc:sldMk cId="26011843" sldId="6070"/>
            <ac:picMk id="13314" creationId="{26D6F1C9-B3FA-A766-DB62-869AF872D54A}"/>
          </ac:picMkLst>
        </pc:picChg>
        <pc:picChg chg="add">
          <ac:chgData name="Vincent Davy Zoonekynd" userId="9b657ceb-2c2e-465a-9d3d-eec3e4197458" providerId="ADAL" clId="{22ED2328-8812-432B-A067-EA4AF6BEF918}" dt="2024-03-21T14:57:20.879" v="12348"/>
          <ac:picMkLst>
            <pc:docMk/>
            <pc:sldMk cId="26011843" sldId="6070"/>
            <ac:picMk id="13316" creationId="{0DB1DBC3-6C5F-4AA6-9862-C829B4745502}"/>
          </ac:picMkLst>
        </pc:picChg>
      </pc:sldChg>
      <pc:sldChg chg="addSp new mod">
        <pc:chgData name="Vincent Davy Zoonekynd" userId="9b657ceb-2c2e-465a-9d3d-eec3e4197458" providerId="ADAL" clId="{22ED2328-8812-432B-A067-EA4AF6BEF918}" dt="2024-03-21T15:06:40.912" v="12353" actId="22"/>
        <pc:sldMkLst>
          <pc:docMk/>
          <pc:sldMk cId="2224167574" sldId="6071"/>
        </pc:sldMkLst>
        <pc:picChg chg="add">
          <ac:chgData name="Vincent Davy Zoonekynd" userId="9b657ceb-2c2e-465a-9d3d-eec3e4197458" providerId="ADAL" clId="{22ED2328-8812-432B-A067-EA4AF6BEF918}" dt="2024-03-21T15:06:40.912" v="12353" actId="22"/>
          <ac:picMkLst>
            <pc:docMk/>
            <pc:sldMk cId="2224167574" sldId="6071"/>
            <ac:picMk id="3" creationId="{6EE598DA-956D-2C08-83E3-B819DAF13CAE}"/>
          </ac:picMkLst>
        </pc:picChg>
      </pc:sldChg>
      <pc:sldChg chg="addSp new mod">
        <pc:chgData name="Vincent Davy Zoonekynd" userId="9b657ceb-2c2e-465a-9d3d-eec3e4197458" providerId="ADAL" clId="{22ED2328-8812-432B-A067-EA4AF6BEF918}" dt="2024-03-21T15:08:33.598" v="12355" actId="22"/>
        <pc:sldMkLst>
          <pc:docMk/>
          <pc:sldMk cId="262781365" sldId="6072"/>
        </pc:sldMkLst>
        <pc:picChg chg="add">
          <ac:chgData name="Vincent Davy Zoonekynd" userId="9b657ceb-2c2e-465a-9d3d-eec3e4197458" providerId="ADAL" clId="{22ED2328-8812-432B-A067-EA4AF6BEF918}" dt="2024-03-21T15:08:33.598" v="12355" actId="22"/>
          <ac:picMkLst>
            <pc:docMk/>
            <pc:sldMk cId="262781365" sldId="6072"/>
            <ac:picMk id="3" creationId="{1321846D-A2CF-8A6A-5B42-BAEB76CC673F}"/>
          </ac:picMkLst>
        </pc:picChg>
      </pc:sldChg>
      <pc:sldChg chg="add">
        <pc:chgData name="Vincent Davy Zoonekynd" userId="9b657ceb-2c2e-465a-9d3d-eec3e4197458" providerId="ADAL" clId="{22ED2328-8812-432B-A067-EA4AF6BEF918}" dt="2024-05-20T11:20:20.506" v="13507"/>
        <pc:sldMkLst>
          <pc:docMk/>
          <pc:sldMk cId="3173782346" sldId="6073"/>
        </pc:sldMkLst>
      </pc:sldChg>
      <pc:sldChg chg="addSp delSp new del mod modClrScheme chgLayout">
        <pc:chgData name="Vincent Davy Zoonekynd" userId="9b657ceb-2c2e-465a-9d3d-eec3e4197458" providerId="ADAL" clId="{22ED2328-8812-432B-A067-EA4AF6BEF918}" dt="2024-05-20T11:20:10.010" v="13506" actId="2696"/>
        <pc:sldMkLst>
          <pc:docMk/>
          <pc:sldMk cId="4002985365" sldId="6073"/>
        </pc:sldMkLst>
        <pc:spChg chg="del">
          <ac:chgData name="Vincent Davy Zoonekynd" userId="9b657ceb-2c2e-465a-9d3d-eec3e4197458" providerId="ADAL" clId="{22ED2328-8812-432B-A067-EA4AF6BEF918}" dt="2024-03-21T15:17:22.152" v="12412" actId="700"/>
          <ac:spMkLst>
            <pc:docMk/>
            <pc:sldMk cId="4002985365" sldId="6073"/>
            <ac:spMk id="2" creationId="{F86327D5-2347-38E8-A457-BB740AC08823}"/>
          </ac:spMkLst>
        </pc:spChg>
        <pc:spChg chg="del">
          <ac:chgData name="Vincent Davy Zoonekynd" userId="9b657ceb-2c2e-465a-9d3d-eec3e4197458" providerId="ADAL" clId="{22ED2328-8812-432B-A067-EA4AF6BEF918}" dt="2024-03-21T15:17:22.152" v="12412" actId="700"/>
          <ac:spMkLst>
            <pc:docMk/>
            <pc:sldMk cId="4002985365" sldId="6073"/>
            <ac:spMk id="3" creationId="{69E2AC25-B592-EF9A-72D7-FC29CB8195C1}"/>
          </ac:spMkLst>
        </pc:spChg>
        <pc:picChg chg="add">
          <ac:chgData name="Vincent Davy Zoonekynd" userId="9b657ceb-2c2e-465a-9d3d-eec3e4197458" providerId="ADAL" clId="{22ED2328-8812-432B-A067-EA4AF6BEF918}" dt="2024-03-21T15:17:23.587" v="12413"/>
          <ac:picMkLst>
            <pc:docMk/>
            <pc:sldMk cId="4002985365" sldId="6073"/>
            <ac:picMk id="14338" creationId="{ADFB2688-2D24-7077-3851-A429A987748C}"/>
          </ac:picMkLst>
        </pc:picChg>
      </pc:sldChg>
      <pc:sldChg chg="addSp delSp new">
        <pc:chgData name="Vincent Davy Zoonekynd" userId="9b657ceb-2c2e-465a-9d3d-eec3e4197458" providerId="ADAL" clId="{22ED2328-8812-432B-A067-EA4AF6BEF918}" dt="2024-03-22T05:30:16.665" v="12463"/>
        <pc:sldMkLst>
          <pc:docMk/>
          <pc:sldMk cId="992566758" sldId="6074"/>
        </pc:sldMkLst>
        <pc:picChg chg="add del">
          <ac:chgData name="Vincent Davy Zoonekynd" userId="9b657ceb-2c2e-465a-9d3d-eec3e4197458" providerId="ADAL" clId="{22ED2328-8812-432B-A067-EA4AF6BEF918}" dt="2024-03-22T05:29:18.101" v="12460" actId="478"/>
          <ac:picMkLst>
            <pc:docMk/>
            <pc:sldMk cId="992566758" sldId="6074"/>
            <ac:picMk id="15362" creationId="{4ABC37B2-822F-8292-9F21-86104D733D02}"/>
          </ac:picMkLst>
        </pc:picChg>
        <pc:picChg chg="add del">
          <ac:chgData name="Vincent Davy Zoonekynd" userId="9b657ceb-2c2e-465a-9d3d-eec3e4197458" providerId="ADAL" clId="{22ED2328-8812-432B-A067-EA4AF6BEF918}" dt="2024-03-22T05:30:15.772" v="12462" actId="478"/>
          <ac:picMkLst>
            <pc:docMk/>
            <pc:sldMk cId="992566758" sldId="6074"/>
            <ac:picMk id="15364" creationId="{183C8090-3AFC-F291-C3A8-F4B2DE904B63}"/>
          </ac:picMkLst>
        </pc:picChg>
        <pc:picChg chg="add">
          <ac:chgData name="Vincent Davy Zoonekynd" userId="9b657ceb-2c2e-465a-9d3d-eec3e4197458" providerId="ADAL" clId="{22ED2328-8812-432B-A067-EA4AF6BEF918}" dt="2024-03-22T05:30:16.665" v="12463"/>
          <ac:picMkLst>
            <pc:docMk/>
            <pc:sldMk cId="992566758" sldId="6074"/>
            <ac:picMk id="15366" creationId="{C1E2E0FC-66AD-2D4C-E708-F2E17CFA6492}"/>
          </ac:picMkLst>
        </pc:picChg>
      </pc:sldChg>
      <pc:sldChg chg="addSp new">
        <pc:chgData name="Vincent Davy Zoonekynd" userId="9b657ceb-2c2e-465a-9d3d-eec3e4197458" providerId="ADAL" clId="{22ED2328-8812-432B-A067-EA4AF6BEF918}" dt="2024-03-22T05:50:14.894" v="12465"/>
        <pc:sldMkLst>
          <pc:docMk/>
          <pc:sldMk cId="3213039084" sldId="6075"/>
        </pc:sldMkLst>
        <pc:picChg chg="add">
          <ac:chgData name="Vincent Davy Zoonekynd" userId="9b657ceb-2c2e-465a-9d3d-eec3e4197458" providerId="ADAL" clId="{22ED2328-8812-432B-A067-EA4AF6BEF918}" dt="2024-03-22T05:50:14.894" v="12465"/>
          <ac:picMkLst>
            <pc:docMk/>
            <pc:sldMk cId="3213039084" sldId="6075"/>
            <ac:picMk id="16386" creationId="{8A0CD54F-95F9-2C71-1605-F48907C2DD7B}"/>
          </ac:picMkLst>
        </pc:picChg>
      </pc:sldChg>
      <pc:sldChg chg="modSp add mod">
        <pc:chgData name="Vincent Davy Zoonekynd" userId="9b657ceb-2c2e-465a-9d3d-eec3e4197458" providerId="ADAL" clId="{22ED2328-8812-432B-A067-EA4AF6BEF918}" dt="2024-03-22T06:32:26.987" v="12527" actId="20577"/>
        <pc:sldMkLst>
          <pc:docMk/>
          <pc:sldMk cId="633088046" sldId="6076"/>
        </pc:sldMkLst>
        <pc:spChg chg="mod">
          <ac:chgData name="Vincent Davy Zoonekynd" userId="9b657ceb-2c2e-465a-9d3d-eec3e4197458" providerId="ADAL" clId="{22ED2328-8812-432B-A067-EA4AF6BEF918}" dt="2024-03-22T06:32:26.987" v="12527" actId="20577"/>
          <ac:spMkLst>
            <pc:docMk/>
            <pc:sldMk cId="633088046" sldId="6076"/>
            <ac:spMk id="2" creationId="{AC9C38F4-FC3E-2378-99C4-F65D14010DDF}"/>
          </ac:spMkLst>
        </pc:spChg>
        <pc:spChg chg="mod">
          <ac:chgData name="Vincent Davy Zoonekynd" userId="9b657ceb-2c2e-465a-9d3d-eec3e4197458" providerId="ADAL" clId="{22ED2328-8812-432B-A067-EA4AF6BEF918}" dt="2024-03-22T06:32:23.952" v="12520" actId="255"/>
          <ac:spMkLst>
            <pc:docMk/>
            <pc:sldMk cId="633088046" sldId="6076"/>
            <ac:spMk id="3" creationId="{C9C3A6DF-9546-2C25-75D7-C09AAB007BFB}"/>
          </ac:spMkLst>
        </pc:spChg>
      </pc:sldChg>
      <pc:sldChg chg="modSp add mod">
        <pc:chgData name="Vincent Davy Zoonekynd" userId="9b657ceb-2c2e-465a-9d3d-eec3e4197458" providerId="ADAL" clId="{22ED2328-8812-432B-A067-EA4AF6BEF918}" dt="2024-03-22T06:23:20.906" v="12507" actId="20577"/>
        <pc:sldMkLst>
          <pc:docMk/>
          <pc:sldMk cId="1618803364" sldId="6077"/>
        </pc:sldMkLst>
        <pc:spChg chg="mod">
          <ac:chgData name="Vincent Davy Zoonekynd" userId="9b657ceb-2c2e-465a-9d3d-eec3e4197458" providerId="ADAL" clId="{22ED2328-8812-432B-A067-EA4AF6BEF918}" dt="2024-03-22T06:23:20.906" v="12507" actId="20577"/>
          <ac:spMkLst>
            <pc:docMk/>
            <pc:sldMk cId="1618803364" sldId="6077"/>
            <ac:spMk id="2" creationId="{85E817F6-E9B8-ADD4-D2DE-979E612B3A1F}"/>
          </ac:spMkLst>
        </pc:spChg>
        <pc:spChg chg="mod">
          <ac:chgData name="Vincent Davy Zoonekynd" userId="9b657ceb-2c2e-465a-9d3d-eec3e4197458" providerId="ADAL" clId="{22ED2328-8812-432B-A067-EA4AF6BEF918}" dt="2024-03-22T06:23:13.233" v="12501" actId="255"/>
          <ac:spMkLst>
            <pc:docMk/>
            <pc:sldMk cId="1618803364" sldId="6077"/>
            <ac:spMk id="3" creationId="{F465AA63-6884-AFF2-325D-4187EAF2B8B5}"/>
          </ac:spMkLst>
        </pc:spChg>
      </pc:sldChg>
      <pc:sldChg chg="modSp add mod replId">
        <pc:chgData name="Vincent Davy Zoonekynd" userId="9b657ceb-2c2e-465a-9d3d-eec3e4197458" providerId="ADAL" clId="{22ED2328-8812-432B-A067-EA4AF6BEF918}" dt="2024-04-23T08:33:27.290" v="12855" actId="20577"/>
        <pc:sldMkLst>
          <pc:docMk/>
          <pc:sldMk cId="761153938" sldId="6078"/>
        </pc:sldMkLst>
        <pc:spChg chg="mod">
          <ac:chgData name="Vincent Davy Zoonekynd" userId="9b657ceb-2c2e-465a-9d3d-eec3e4197458" providerId="ADAL" clId="{22ED2328-8812-432B-A067-EA4AF6BEF918}" dt="2024-04-23T08:33:27.290" v="12855" actId="20577"/>
          <ac:spMkLst>
            <pc:docMk/>
            <pc:sldMk cId="761153938" sldId="6078"/>
            <ac:spMk id="4" creationId="{8A4B80BE-703D-0AB1-E090-5BD242DF82DB}"/>
          </ac:spMkLst>
        </pc:spChg>
      </pc:sldChg>
      <pc:sldChg chg="add">
        <pc:chgData name="Vincent Davy Zoonekynd" userId="9b657ceb-2c2e-465a-9d3d-eec3e4197458" providerId="ADAL" clId="{22ED2328-8812-432B-A067-EA4AF6BEF918}" dt="2024-03-22T06:31:59.520" v="12508" actId="2890"/>
        <pc:sldMkLst>
          <pc:docMk/>
          <pc:sldMk cId="3992725041" sldId="6079"/>
        </pc:sldMkLst>
      </pc:sldChg>
      <pc:sldChg chg="addSp delSp modSp add mod chgLayout">
        <pc:chgData name="Vincent Davy Zoonekynd" userId="9b657ceb-2c2e-465a-9d3d-eec3e4197458" providerId="ADAL" clId="{22ED2328-8812-432B-A067-EA4AF6BEF918}" dt="2024-04-15T12:12:14.535" v="12588" actId="20577"/>
        <pc:sldMkLst>
          <pc:docMk/>
          <pc:sldMk cId="1284362549" sldId="6080"/>
        </pc:sldMkLst>
        <pc:spChg chg="mod ord">
          <ac:chgData name="Vincent Davy Zoonekynd" userId="9b657ceb-2c2e-465a-9d3d-eec3e4197458" providerId="ADAL" clId="{22ED2328-8812-432B-A067-EA4AF6BEF918}" dt="2024-04-15T12:11:01.755" v="12534" actId="700"/>
          <ac:spMkLst>
            <pc:docMk/>
            <pc:sldMk cId="1284362549" sldId="6080"/>
            <ac:spMk id="2" creationId="{319EFB84-3C60-B19D-764F-C87D7936B659}"/>
          </ac:spMkLst>
        </pc:spChg>
        <pc:spChg chg="add mod ord">
          <ac:chgData name="Vincent Davy Zoonekynd" userId="9b657ceb-2c2e-465a-9d3d-eec3e4197458" providerId="ADAL" clId="{22ED2328-8812-432B-A067-EA4AF6BEF918}" dt="2024-04-15T12:12:14.535" v="12588" actId="20577"/>
          <ac:spMkLst>
            <pc:docMk/>
            <pc:sldMk cId="1284362549" sldId="6080"/>
            <ac:spMk id="3" creationId="{78AE6625-69CC-B4C8-E3C3-579371085A23}"/>
          </ac:spMkLst>
        </pc:spChg>
        <pc:picChg chg="del">
          <ac:chgData name="Vincent Davy Zoonekynd" userId="9b657ceb-2c2e-465a-9d3d-eec3e4197458" providerId="ADAL" clId="{22ED2328-8812-432B-A067-EA4AF6BEF918}" dt="2024-04-15T12:10:54.554" v="12533" actId="478"/>
          <ac:picMkLst>
            <pc:docMk/>
            <pc:sldMk cId="1284362549" sldId="6080"/>
            <ac:picMk id="63492" creationId="{7B05E4AD-C993-5A2B-5397-96F87D8F92C7}"/>
          </ac:picMkLst>
        </pc:picChg>
      </pc:sldChg>
      <pc:sldChg chg="modSp add mod">
        <pc:chgData name="Vincent Davy Zoonekynd" userId="9b657ceb-2c2e-465a-9d3d-eec3e4197458" providerId="ADAL" clId="{22ED2328-8812-432B-A067-EA4AF6BEF918}" dt="2024-04-15T12:12:18.920" v="12589" actId="20577"/>
        <pc:sldMkLst>
          <pc:docMk/>
          <pc:sldMk cId="1838043747" sldId="6081"/>
        </pc:sldMkLst>
        <pc:spChg chg="mod">
          <ac:chgData name="Vincent Davy Zoonekynd" userId="9b657ceb-2c2e-465a-9d3d-eec3e4197458" providerId="ADAL" clId="{22ED2328-8812-432B-A067-EA4AF6BEF918}" dt="2024-04-15T12:12:18.920" v="12589" actId="20577"/>
          <ac:spMkLst>
            <pc:docMk/>
            <pc:sldMk cId="1838043747" sldId="6081"/>
            <ac:spMk id="3" creationId="{78AE6625-69CC-B4C8-E3C3-579371085A23}"/>
          </ac:spMkLst>
        </pc:spChg>
      </pc:sldChg>
      <pc:sldChg chg="addSp delSp new del mod modClrScheme chgLayout">
        <pc:chgData name="Vincent Davy Zoonekynd" userId="9b657ceb-2c2e-465a-9d3d-eec3e4197458" providerId="ADAL" clId="{22ED2328-8812-432B-A067-EA4AF6BEF918}" dt="2024-04-18T09:55:55.458" v="12733" actId="2696"/>
        <pc:sldMkLst>
          <pc:docMk/>
          <pc:sldMk cId="1264619100" sldId="6087"/>
        </pc:sldMkLst>
        <pc:spChg chg="del">
          <ac:chgData name="Vincent Davy Zoonekynd" userId="9b657ceb-2c2e-465a-9d3d-eec3e4197458" providerId="ADAL" clId="{22ED2328-8812-432B-A067-EA4AF6BEF918}" dt="2024-04-18T09:41:44.518" v="12591" actId="700"/>
          <ac:spMkLst>
            <pc:docMk/>
            <pc:sldMk cId="1264619100" sldId="6087"/>
            <ac:spMk id="2" creationId="{B7197AB8-05CD-73E5-1352-E7B97D91579B}"/>
          </ac:spMkLst>
        </pc:spChg>
        <pc:spChg chg="del">
          <ac:chgData name="Vincent Davy Zoonekynd" userId="9b657ceb-2c2e-465a-9d3d-eec3e4197458" providerId="ADAL" clId="{22ED2328-8812-432B-A067-EA4AF6BEF918}" dt="2024-04-18T09:41:44.518" v="12591" actId="700"/>
          <ac:spMkLst>
            <pc:docMk/>
            <pc:sldMk cId="1264619100" sldId="6087"/>
            <ac:spMk id="3" creationId="{2092A7DF-74CE-8B0A-E1AA-A7C7A06E46BB}"/>
          </ac:spMkLst>
        </pc:spChg>
        <pc:picChg chg="add">
          <ac:chgData name="Vincent Davy Zoonekynd" userId="9b657ceb-2c2e-465a-9d3d-eec3e4197458" providerId="ADAL" clId="{22ED2328-8812-432B-A067-EA4AF6BEF918}" dt="2024-04-18T09:41:46.023" v="12592"/>
          <ac:picMkLst>
            <pc:docMk/>
            <pc:sldMk cId="1264619100" sldId="6087"/>
            <ac:picMk id="1026" creationId="{83B2CF8B-D28C-38F9-FA62-4BD79F6A8F02}"/>
          </ac:picMkLst>
        </pc:picChg>
      </pc:sldChg>
      <pc:sldChg chg="add">
        <pc:chgData name="Vincent Davy Zoonekynd" userId="9b657ceb-2c2e-465a-9d3d-eec3e4197458" providerId="ADAL" clId="{22ED2328-8812-432B-A067-EA4AF6BEF918}" dt="2024-04-18T09:56:07.820" v="12734"/>
        <pc:sldMkLst>
          <pc:docMk/>
          <pc:sldMk cId="4176256500" sldId="6087"/>
        </pc:sldMkLst>
      </pc:sldChg>
      <pc:sldChg chg="add del">
        <pc:chgData name="Vincent Davy Zoonekynd" userId="9b657ceb-2c2e-465a-9d3d-eec3e4197458" providerId="ADAL" clId="{22ED2328-8812-432B-A067-EA4AF6BEF918}" dt="2024-05-20T14:24:48.483" v="13519"/>
        <pc:sldMkLst>
          <pc:docMk/>
          <pc:sldMk cId="276782228" sldId="6088"/>
        </pc:sldMkLst>
      </pc:sldChg>
      <pc:sldChg chg="addSp modSp new del mod or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4214132733" sldId="6088"/>
        </pc:sldMkLst>
        <pc:picChg chg="add mod">
          <ac:chgData name="Vincent Davy Zoonekynd" userId="9b657ceb-2c2e-465a-9d3d-eec3e4197458" providerId="ADAL" clId="{22ED2328-8812-432B-A067-EA4AF6BEF918}" dt="2024-04-18T09:45:29.865" v="12623" actId="12788"/>
          <ac:picMkLst>
            <pc:docMk/>
            <pc:sldMk cId="4214132733" sldId="6088"/>
            <ac:picMk id="3" creationId="{8B58CBDF-D9F7-6739-D67B-C2023A1E7BAF}"/>
          </ac:picMkLst>
        </pc:picChg>
      </pc:sldChg>
      <pc:sldChg chg="modSp add mod">
        <pc:chgData name="Vincent Davy Zoonekynd" userId="9b657ceb-2c2e-465a-9d3d-eec3e4197458" providerId="ADAL" clId="{22ED2328-8812-432B-A067-EA4AF6BEF918}" dt="2024-04-30T14:53:55.402" v="13399" actId="6549"/>
        <pc:sldMkLst>
          <pc:docMk/>
          <pc:sldMk cId="1896653382" sldId="6089"/>
        </pc:sldMkLst>
        <pc:spChg chg="mod">
          <ac:chgData name="Vincent Davy Zoonekynd" userId="9b657ceb-2c2e-465a-9d3d-eec3e4197458" providerId="ADAL" clId="{22ED2328-8812-432B-A067-EA4AF6BEF918}" dt="2024-04-30T14:53:55.402" v="13399" actId="6549"/>
          <ac:spMkLst>
            <pc:docMk/>
            <pc:sldMk cId="1896653382" sldId="6089"/>
            <ac:spMk id="2" creationId="{DBA040D0-EF49-4808-C64B-EF8A7360EBFA}"/>
          </ac:spMkLst>
        </pc:spChg>
      </pc:sldChg>
      <pc:sldChg chg="addSp delSp modSp add del mod or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3360144329" sldId="6089"/>
        </pc:sldMkLst>
        <pc:spChg chg="mod">
          <ac:chgData name="Vincent Davy Zoonekynd" userId="9b657ceb-2c2e-465a-9d3d-eec3e4197458" providerId="ADAL" clId="{22ED2328-8812-432B-A067-EA4AF6BEF918}" dt="2024-04-18T09:54:50.728" v="12732" actId="6549"/>
          <ac:spMkLst>
            <pc:docMk/>
            <pc:sldMk cId="3360144329" sldId="6089"/>
            <ac:spMk id="2" creationId="{DBA040D0-EF49-4808-C64B-EF8A7360EBFA}"/>
          </ac:spMkLst>
        </pc:spChg>
        <pc:picChg chg="add mod">
          <ac:chgData name="Vincent Davy Zoonekynd" userId="9b657ceb-2c2e-465a-9d3d-eec3e4197458" providerId="ADAL" clId="{22ED2328-8812-432B-A067-EA4AF6BEF918}" dt="2024-04-18T09:54:26.973" v="12726" actId="167"/>
          <ac:picMkLst>
            <pc:docMk/>
            <pc:sldMk cId="3360144329" sldId="6089"/>
            <ac:picMk id="2050" creationId="{D0CA5A5C-673E-1B7E-3DEF-236046365176}"/>
          </ac:picMkLst>
        </pc:picChg>
        <pc:picChg chg="del">
          <ac:chgData name="Vincent Davy Zoonekynd" userId="9b657ceb-2c2e-465a-9d3d-eec3e4197458" providerId="ADAL" clId="{22ED2328-8812-432B-A067-EA4AF6BEF918}" dt="2024-04-18T09:50:58.865" v="12627" actId="478"/>
          <ac:picMkLst>
            <pc:docMk/>
            <pc:sldMk cId="3360144329" sldId="6089"/>
            <ac:picMk id="48132" creationId="{1D1A7F6C-8BB0-F79E-57E7-5FAF55F33261}"/>
          </ac:picMkLst>
        </pc:picChg>
      </pc:sldChg>
      <pc:sldChg chg="addSp delSp modSp add del mod">
        <pc:chgData name="Vincent Davy Zoonekynd" userId="9b657ceb-2c2e-465a-9d3d-eec3e4197458" providerId="ADAL" clId="{22ED2328-8812-432B-A067-EA4AF6BEF918}" dt="2024-04-18T10:40:14.457" v="12761" actId="2696"/>
        <pc:sldMkLst>
          <pc:docMk/>
          <pc:sldMk cId="2140167993" sldId="6090"/>
        </pc:sldMkLst>
        <pc:spChg chg="mod">
          <ac:chgData name="Vincent Davy Zoonekynd" userId="9b657ceb-2c2e-465a-9d3d-eec3e4197458" providerId="ADAL" clId="{22ED2328-8812-432B-A067-EA4AF6BEF918}" dt="2024-04-18T10:40:02.483" v="12760" actId="20577"/>
          <ac:spMkLst>
            <pc:docMk/>
            <pc:sldMk cId="2140167993" sldId="6090"/>
            <ac:spMk id="2" creationId="{DBA040D0-EF49-4808-C64B-EF8A7360EBFA}"/>
          </ac:spMkLst>
        </pc:spChg>
        <pc:picChg chg="del">
          <ac:chgData name="Vincent Davy Zoonekynd" userId="9b657ceb-2c2e-465a-9d3d-eec3e4197458" providerId="ADAL" clId="{22ED2328-8812-432B-A067-EA4AF6BEF918}" dt="2024-04-18T10:38:05.806" v="12736" actId="478"/>
          <ac:picMkLst>
            <pc:docMk/>
            <pc:sldMk cId="2140167993" sldId="6090"/>
            <ac:picMk id="2050" creationId="{D0CA5A5C-673E-1B7E-3DEF-236046365176}"/>
          </ac:picMkLst>
        </pc:picChg>
        <pc:picChg chg="add mod">
          <ac:chgData name="Vincent Davy Zoonekynd" userId="9b657ceb-2c2e-465a-9d3d-eec3e4197458" providerId="ADAL" clId="{22ED2328-8812-432B-A067-EA4AF6BEF918}" dt="2024-04-18T10:38:31.977" v="12738" actId="1076"/>
          <ac:picMkLst>
            <pc:docMk/>
            <pc:sldMk cId="2140167993" sldId="6090"/>
            <ac:picMk id="3074" creationId="{5DE30202-B8B0-159E-B888-3EDC8B1F007F}"/>
          </ac:picMkLst>
        </pc:picChg>
      </pc:sldChg>
      <pc:sldChg chg="modSp add mod">
        <pc:chgData name="Vincent Davy Zoonekynd" userId="9b657ceb-2c2e-465a-9d3d-eec3e4197458" providerId="ADAL" clId="{22ED2328-8812-432B-A067-EA4AF6BEF918}" dt="2024-04-18T10:40:57.583" v="12765" actId="6549"/>
        <pc:sldMkLst>
          <pc:docMk/>
          <pc:sldMk cId="4060857916" sldId="6090"/>
        </pc:sldMkLst>
        <pc:spChg chg="mod">
          <ac:chgData name="Vincent Davy Zoonekynd" userId="9b657ceb-2c2e-465a-9d3d-eec3e4197458" providerId="ADAL" clId="{22ED2328-8812-432B-A067-EA4AF6BEF918}" dt="2024-04-18T10:40:57.583" v="12765" actId="6549"/>
          <ac:spMkLst>
            <pc:docMk/>
            <pc:sldMk cId="4060857916" sldId="6090"/>
            <ac:spMk id="2" creationId="{DBA040D0-EF49-4808-C64B-EF8A7360EBFA}"/>
          </ac:spMkLst>
        </pc:spChg>
      </pc:sldChg>
      <pc:sldChg chg="add del">
        <pc:chgData name="Vincent Davy Zoonekynd" userId="9b657ceb-2c2e-465a-9d3d-eec3e4197458" providerId="ADAL" clId="{22ED2328-8812-432B-A067-EA4AF6BEF918}" dt="2024-04-18T11:07:49.824" v="12823" actId="2696"/>
        <pc:sldMkLst>
          <pc:docMk/>
          <pc:sldMk cId="291848949" sldId="6091"/>
        </pc:sldMkLst>
      </pc:sldChg>
      <pc:sldChg chg="addSp delSp modSp add del mod">
        <pc:chgData name="Vincent Davy Zoonekynd" userId="9b657ceb-2c2e-465a-9d3d-eec3e4197458" providerId="ADAL" clId="{22ED2328-8812-432B-A067-EA4AF6BEF918}" dt="2024-04-18T11:07:23.035" v="12819" actId="2696"/>
        <pc:sldMkLst>
          <pc:docMk/>
          <pc:sldMk cId="1213243510" sldId="6091"/>
        </pc:sldMkLst>
        <pc:spChg chg="mod">
          <ac:chgData name="Vincent Davy Zoonekynd" userId="9b657ceb-2c2e-465a-9d3d-eec3e4197458" providerId="ADAL" clId="{22ED2328-8812-432B-A067-EA4AF6BEF918}" dt="2024-04-18T11:06:54.123" v="12798" actId="20577"/>
          <ac:spMkLst>
            <pc:docMk/>
            <pc:sldMk cId="1213243510" sldId="6091"/>
            <ac:spMk id="2" creationId="{DBA040D0-EF49-4808-C64B-EF8A7360EBFA}"/>
          </ac:spMkLst>
        </pc:spChg>
        <pc:picChg chg="del">
          <ac:chgData name="Vincent Davy Zoonekynd" userId="9b657ceb-2c2e-465a-9d3d-eec3e4197458" providerId="ADAL" clId="{22ED2328-8812-432B-A067-EA4AF6BEF918}" dt="2024-04-18T11:06:30.748" v="12772" actId="478"/>
          <ac:picMkLst>
            <pc:docMk/>
            <pc:sldMk cId="1213243510" sldId="6091"/>
            <ac:picMk id="3074" creationId="{5DE30202-B8B0-159E-B888-3EDC8B1F007F}"/>
          </ac:picMkLst>
        </pc:picChg>
        <pc:picChg chg="add mod">
          <ac:chgData name="Vincent Davy Zoonekynd" userId="9b657ceb-2c2e-465a-9d3d-eec3e4197458" providerId="ADAL" clId="{22ED2328-8812-432B-A067-EA4AF6BEF918}" dt="2024-04-18T11:06:37.469" v="12774" actId="1076"/>
          <ac:picMkLst>
            <pc:docMk/>
            <pc:sldMk cId="1213243510" sldId="6091"/>
            <ac:picMk id="6146" creationId="{91AD6DCE-D4C7-4D4D-5610-BDB90772FE05}"/>
          </ac:picMkLst>
        </pc:picChg>
      </pc:sldChg>
      <pc:sldChg chg="add">
        <pc:chgData name="Vincent Davy Zoonekynd" userId="9b657ceb-2c2e-465a-9d3d-eec3e4197458" providerId="ADAL" clId="{22ED2328-8812-432B-A067-EA4AF6BEF918}" dt="2024-04-23T13:01:53.041" v="12877"/>
        <pc:sldMkLst>
          <pc:docMk/>
          <pc:sldMk cId="2632056106" sldId="6091"/>
        </pc:sldMkLst>
      </pc:sldChg>
      <pc:sldChg chg="add del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3203909529" sldId="6091"/>
        </pc:sldMkLst>
      </pc:sldChg>
      <pc:sldChg chg="addSp delSp modSp add del mod">
        <pc:chgData name="Vincent Davy Zoonekynd" userId="9b657ceb-2c2e-465a-9d3d-eec3e4197458" providerId="ADAL" clId="{22ED2328-8812-432B-A067-EA4AF6BEF918}" dt="2024-04-18T11:07:23.035" v="12819" actId="2696"/>
        <pc:sldMkLst>
          <pc:docMk/>
          <pc:sldMk cId="2160104244" sldId="6092"/>
        </pc:sldMkLst>
        <pc:spChg chg="mod">
          <ac:chgData name="Vincent Davy Zoonekynd" userId="9b657ceb-2c2e-465a-9d3d-eec3e4197458" providerId="ADAL" clId="{22ED2328-8812-432B-A067-EA4AF6BEF918}" dt="2024-04-18T11:07:12.238" v="12818" actId="20577"/>
          <ac:spMkLst>
            <pc:docMk/>
            <pc:sldMk cId="2160104244" sldId="6092"/>
            <ac:spMk id="2" creationId="{DBA040D0-EF49-4808-C64B-EF8A7360EBFA}"/>
          </ac:spMkLst>
        </pc:spChg>
        <pc:picChg chg="del">
          <ac:chgData name="Vincent Davy Zoonekynd" userId="9b657ceb-2c2e-465a-9d3d-eec3e4197458" providerId="ADAL" clId="{22ED2328-8812-432B-A067-EA4AF6BEF918}" dt="2024-04-18T11:05:50.235" v="12768" actId="478"/>
          <ac:picMkLst>
            <pc:docMk/>
            <pc:sldMk cId="2160104244" sldId="6092"/>
            <ac:picMk id="3074" creationId="{5DE30202-B8B0-159E-B888-3EDC8B1F007F}"/>
          </ac:picMkLst>
        </pc:picChg>
        <pc:picChg chg="add mod">
          <ac:chgData name="Vincent Davy Zoonekynd" userId="9b657ceb-2c2e-465a-9d3d-eec3e4197458" providerId="ADAL" clId="{22ED2328-8812-432B-A067-EA4AF6BEF918}" dt="2024-04-18T11:05:53.370" v="12770" actId="1076"/>
          <ac:picMkLst>
            <pc:docMk/>
            <pc:sldMk cId="2160104244" sldId="6092"/>
            <ac:picMk id="5122" creationId="{BE2E0E03-A062-2C0A-363B-4051BCA6FE77}"/>
          </ac:picMkLst>
        </pc:picChg>
      </pc:sldChg>
      <pc:sldChg chg="add del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2487725351" sldId="6092"/>
        </pc:sldMkLst>
      </pc:sldChg>
      <pc:sldChg chg="add del">
        <pc:chgData name="Vincent Davy Zoonekynd" userId="9b657ceb-2c2e-465a-9d3d-eec3e4197458" providerId="ADAL" clId="{22ED2328-8812-432B-A067-EA4AF6BEF918}" dt="2024-04-18T11:07:49.824" v="12823" actId="2696"/>
        <pc:sldMkLst>
          <pc:docMk/>
          <pc:sldMk cId="2686269299" sldId="6092"/>
        </pc:sldMkLst>
      </pc:sldChg>
      <pc:sldChg chg="add">
        <pc:chgData name="Vincent Davy Zoonekynd" userId="9b657ceb-2c2e-465a-9d3d-eec3e4197458" providerId="ADAL" clId="{22ED2328-8812-432B-A067-EA4AF6BEF918}" dt="2024-04-23T13:01:53.041" v="12877"/>
        <pc:sldMkLst>
          <pc:docMk/>
          <pc:sldMk cId="3403309110" sldId="6092"/>
        </pc:sldMkLst>
      </pc:sldChg>
      <pc:sldChg chg="add del">
        <pc:chgData name="Vincent Davy Zoonekynd" userId="9b657ceb-2c2e-465a-9d3d-eec3e4197458" providerId="ADAL" clId="{22ED2328-8812-432B-A067-EA4AF6BEF918}" dt="2024-04-18T11:07:47.020" v="12822" actId="2696"/>
        <pc:sldMkLst>
          <pc:docMk/>
          <pc:sldMk cId="461815440" sldId="6093"/>
        </pc:sldMkLst>
      </pc:sldChg>
      <pc:sldChg chg="add del">
        <pc:chgData name="Vincent Davy Zoonekynd" userId="9b657ceb-2c2e-465a-9d3d-eec3e4197458" providerId="ADAL" clId="{22ED2328-8812-432B-A067-EA4AF6BEF918}" dt="2024-04-22T10:51:03.316" v="12837" actId="47"/>
        <pc:sldMkLst>
          <pc:docMk/>
          <pc:sldMk cId="2585690993" sldId="6093"/>
        </pc:sldMkLst>
      </pc:sldChg>
      <pc:sldChg chg="modSp add mod">
        <pc:chgData name="Vincent Davy Zoonekynd" userId="9b657ceb-2c2e-465a-9d3d-eec3e4197458" providerId="ADAL" clId="{22ED2328-8812-432B-A067-EA4AF6BEF918}" dt="2024-05-20T11:20:38.214" v="13515" actId="20577"/>
        <pc:sldMkLst>
          <pc:docMk/>
          <pc:sldMk cId="3982686716" sldId="6093"/>
        </pc:sldMkLst>
        <pc:spChg chg="mod">
          <ac:chgData name="Vincent Davy Zoonekynd" userId="9b657ceb-2c2e-465a-9d3d-eec3e4197458" providerId="ADAL" clId="{22ED2328-8812-432B-A067-EA4AF6BEF918}" dt="2024-05-20T11:20:38.214" v="13515" actId="20577"/>
          <ac:spMkLst>
            <pc:docMk/>
            <pc:sldMk cId="3982686716" sldId="6093"/>
            <ac:spMk id="4" creationId="{8A4B80BE-703D-0AB1-E090-5BD242DF82DB}"/>
          </ac:spMkLst>
        </pc:spChg>
      </pc:sldChg>
      <pc:sldChg chg="add del">
        <pc:chgData name="Vincent Davy Zoonekynd" userId="9b657ceb-2c2e-465a-9d3d-eec3e4197458" providerId="ADAL" clId="{22ED2328-8812-432B-A067-EA4AF6BEF918}" dt="2024-04-18T11:07:47.020" v="12822" actId="2696"/>
        <pc:sldMkLst>
          <pc:docMk/>
          <pc:sldMk cId="2122689535" sldId="6094"/>
        </pc:sldMkLst>
      </pc:sldChg>
      <pc:sldChg chg="addSp delSp new mod modClrScheme chgLayout">
        <pc:chgData name="Vincent Davy Zoonekynd" userId="9b657ceb-2c2e-465a-9d3d-eec3e4197458" providerId="ADAL" clId="{22ED2328-8812-432B-A067-EA4AF6BEF918}" dt="2024-04-23T08:36:31.752" v="12868"/>
        <pc:sldMkLst>
          <pc:docMk/>
          <pc:sldMk cId="4294589980" sldId="6094"/>
        </pc:sldMkLst>
        <pc:spChg chg="del">
          <ac:chgData name="Vincent Davy Zoonekynd" userId="9b657ceb-2c2e-465a-9d3d-eec3e4197458" providerId="ADAL" clId="{22ED2328-8812-432B-A067-EA4AF6BEF918}" dt="2024-04-23T08:33:36.570" v="12857" actId="700"/>
          <ac:spMkLst>
            <pc:docMk/>
            <pc:sldMk cId="4294589980" sldId="6094"/>
            <ac:spMk id="2" creationId="{13C1BC21-FF07-8D4A-30BC-6D7A9D48F6D5}"/>
          </ac:spMkLst>
        </pc:spChg>
        <pc:spChg chg="del">
          <ac:chgData name="Vincent Davy Zoonekynd" userId="9b657ceb-2c2e-465a-9d3d-eec3e4197458" providerId="ADAL" clId="{22ED2328-8812-432B-A067-EA4AF6BEF918}" dt="2024-04-23T08:33:36.570" v="12857" actId="700"/>
          <ac:spMkLst>
            <pc:docMk/>
            <pc:sldMk cId="4294589980" sldId="6094"/>
            <ac:spMk id="3" creationId="{ED7244AC-7A94-3487-8DA8-282CCBC3C5DE}"/>
          </ac:spMkLst>
        </pc:spChg>
        <pc:picChg chg="add del">
          <ac:chgData name="Vincent Davy Zoonekynd" userId="9b657ceb-2c2e-465a-9d3d-eec3e4197458" providerId="ADAL" clId="{22ED2328-8812-432B-A067-EA4AF6BEF918}" dt="2024-04-23T08:36:25.412" v="12867" actId="478"/>
          <ac:picMkLst>
            <pc:docMk/>
            <pc:sldMk cId="4294589980" sldId="6094"/>
            <ac:picMk id="5122" creationId="{16FEB461-9315-8E1A-0143-6F1A277D0862}"/>
          </ac:picMkLst>
        </pc:picChg>
        <pc:picChg chg="add">
          <ac:chgData name="Vincent Davy Zoonekynd" userId="9b657ceb-2c2e-465a-9d3d-eec3e4197458" providerId="ADAL" clId="{22ED2328-8812-432B-A067-EA4AF6BEF918}" dt="2024-04-23T08:36:31.752" v="12868"/>
          <ac:picMkLst>
            <pc:docMk/>
            <pc:sldMk cId="4294589980" sldId="6094"/>
            <ac:picMk id="5124" creationId="{BF45AA7A-969A-7F5D-17E1-CD94C284E96B}"/>
          </ac:picMkLst>
        </pc:picChg>
      </pc:sldChg>
      <pc:sldChg chg="addSp add">
        <pc:chgData name="Vincent Davy Zoonekynd" userId="9b657ceb-2c2e-465a-9d3d-eec3e4197458" providerId="ADAL" clId="{22ED2328-8812-432B-A067-EA4AF6BEF918}" dt="2024-04-23T08:34:30.540" v="12863"/>
        <pc:sldMkLst>
          <pc:docMk/>
          <pc:sldMk cId="334870892" sldId="6095"/>
        </pc:sldMkLst>
        <pc:picChg chg="add">
          <ac:chgData name="Vincent Davy Zoonekynd" userId="9b657ceb-2c2e-465a-9d3d-eec3e4197458" providerId="ADAL" clId="{22ED2328-8812-432B-A067-EA4AF6BEF918}" dt="2024-04-23T08:34:30.540" v="12863"/>
          <ac:picMkLst>
            <pc:docMk/>
            <pc:sldMk cId="334870892" sldId="6095"/>
            <ac:picMk id="3074" creationId="{C9526F74-F793-0E67-3733-B91FF1FF2653}"/>
          </ac:picMkLst>
        </pc:picChg>
      </pc:sldChg>
      <pc:sldChg chg="addSp add">
        <pc:chgData name="Vincent Davy Zoonekynd" userId="9b657ceb-2c2e-465a-9d3d-eec3e4197458" providerId="ADAL" clId="{22ED2328-8812-432B-A067-EA4AF6BEF918}" dt="2024-04-23T08:34:16.655" v="12862"/>
        <pc:sldMkLst>
          <pc:docMk/>
          <pc:sldMk cId="1717173835" sldId="6096"/>
        </pc:sldMkLst>
        <pc:picChg chg="add">
          <ac:chgData name="Vincent Davy Zoonekynd" userId="9b657ceb-2c2e-465a-9d3d-eec3e4197458" providerId="ADAL" clId="{22ED2328-8812-432B-A067-EA4AF6BEF918}" dt="2024-04-23T08:34:16.655" v="12862"/>
          <ac:picMkLst>
            <pc:docMk/>
            <pc:sldMk cId="1717173835" sldId="6096"/>
            <ac:picMk id="2050" creationId="{6D5DB0E7-DABB-649D-D632-5556CC25BBD7}"/>
          </ac:picMkLst>
        </pc:picChg>
      </pc:sldChg>
      <pc:sldChg chg="addSp add">
        <pc:chgData name="Vincent Davy Zoonekynd" userId="9b657ceb-2c2e-465a-9d3d-eec3e4197458" providerId="ADAL" clId="{22ED2328-8812-432B-A067-EA4AF6BEF918}" dt="2024-04-23T08:33:57.899" v="12861"/>
        <pc:sldMkLst>
          <pc:docMk/>
          <pc:sldMk cId="2699428575" sldId="6097"/>
        </pc:sldMkLst>
        <pc:picChg chg="add">
          <ac:chgData name="Vincent Davy Zoonekynd" userId="9b657ceb-2c2e-465a-9d3d-eec3e4197458" providerId="ADAL" clId="{22ED2328-8812-432B-A067-EA4AF6BEF918}" dt="2024-04-23T08:33:57.899" v="12861"/>
          <ac:picMkLst>
            <pc:docMk/>
            <pc:sldMk cId="2699428575" sldId="6097"/>
            <ac:picMk id="1026" creationId="{C464D9B9-1A33-3B4B-4FD8-2B17FD17A717}"/>
          </ac:picMkLst>
        </pc:picChg>
      </pc:sldChg>
      <pc:sldChg chg="addSp add">
        <pc:chgData name="Vincent Davy Zoonekynd" userId="9b657ceb-2c2e-465a-9d3d-eec3e4197458" providerId="ADAL" clId="{22ED2328-8812-432B-A067-EA4AF6BEF918}" dt="2024-04-23T08:34:48.123" v="12865"/>
        <pc:sldMkLst>
          <pc:docMk/>
          <pc:sldMk cId="2752213478" sldId="6098"/>
        </pc:sldMkLst>
        <pc:picChg chg="add">
          <ac:chgData name="Vincent Davy Zoonekynd" userId="9b657ceb-2c2e-465a-9d3d-eec3e4197458" providerId="ADAL" clId="{22ED2328-8812-432B-A067-EA4AF6BEF918}" dt="2024-04-23T08:34:48.123" v="12865"/>
          <ac:picMkLst>
            <pc:docMk/>
            <pc:sldMk cId="2752213478" sldId="6098"/>
            <ac:picMk id="4098" creationId="{D9625EF8-2537-6C21-8079-B7ACC37F7254}"/>
          </ac:picMkLst>
        </pc:picChg>
      </pc:sldChg>
      <pc:sldChg chg="modSp add mod ord">
        <pc:chgData name="Vincent Davy Zoonekynd" userId="9b657ceb-2c2e-465a-9d3d-eec3e4197458" providerId="ADAL" clId="{22ED2328-8812-432B-A067-EA4AF6BEF918}" dt="2024-04-23T13:03:43.751" v="12897" actId="20577"/>
        <pc:sldMkLst>
          <pc:docMk/>
          <pc:sldMk cId="828081694" sldId="6099"/>
        </pc:sldMkLst>
        <pc:spChg chg="mod">
          <ac:chgData name="Vincent Davy Zoonekynd" userId="9b657ceb-2c2e-465a-9d3d-eec3e4197458" providerId="ADAL" clId="{22ED2328-8812-432B-A067-EA4AF6BEF918}" dt="2024-04-23T13:03:43.751" v="12897" actId="20577"/>
          <ac:spMkLst>
            <pc:docMk/>
            <pc:sldMk cId="828081694" sldId="6099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2ED2328-8812-432B-A067-EA4AF6BEF918}" dt="2024-04-23T13:04:34.437" v="12899"/>
        <pc:sldMkLst>
          <pc:docMk/>
          <pc:sldMk cId="2079129746" sldId="6100"/>
        </pc:sldMkLst>
      </pc:sldChg>
      <pc:sldChg chg="addSp delSp modSp add mod ord">
        <pc:chgData name="Vincent Davy Zoonekynd" userId="9b657ceb-2c2e-465a-9d3d-eec3e4197458" providerId="ADAL" clId="{22ED2328-8812-432B-A067-EA4AF6BEF918}" dt="2024-04-25T12:36:19.411" v="13092" actId="1036"/>
        <pc:sldMkLst>
          <pc:docMk/>
          <pc:sldMk cId="221410195" sldId="6101"/>
        </pc:sldMkLst>
        <pc:picChg chg="del mod">
          <ac:chgData name="Vincent Davy Zoonekynd" userId="9b657ceb-2c2e-465a-9d3d-eec3e4197458" providerId="ADAL" clId="{22ED2328-8812-432B-A067-EA4AF6BEF918}" dt="2024-04-25T12:36:00.898" v="13054" actId="478"/>
          <ac:picMkLst>
            <pc:docMk/>
            <pc:sldMk cId="221410195" sldId="6101"/>
            <ac:picMk id="3" creationId="{9BCC4373-ED16-6B85-1407-AC9E8549BC1B}"/>
          </ac:picMkLst>
        </pc:picChg>
        <pc:picChg chg="add mod">
          <ac:chgData name="Vincent Davy Zoonekynd" userId="9b657ceb-2c2e-465a-9d3d-eec3e4197458" providerId="ADAL" clId="{22ED2328-8812-432B-A067-EA4AF6BEF918}" dt="2024-04-25T12:36:19.411" v="13092" actId="1036"/>
          <ac:picMkLst>
            <pc:docMk/>
            <pc:sldMk cId="221410195" sldId="6101"/>
            <ac:picMk id="4" creationId="{99A22279-D0A5-7B40-01D4-C28F6095E317}"/>
          </ac:picMkLst>
        </pc:picChg>
        <pc:picChg chg="add mod">
          <ac:chgData name="Vincent Davy Zoonekynd" userId="9b657ceb-2c2e-465a-9d3d-eec3e4197458" providerId="ADAL" clId="{22ED2328-8812-432B-A067-EA4AF6BEF918}" dt="2024-04-25T12:36:19.411" v="13092" actId="1036"/>
          <ac:picMkLst>
            <pc:docMk/>
            <pc:sldMk cId="221410195" sldId="6101"/>
            <ac:picMk id="6" creationId="{7E847D34-BA09-1577-CCEF-B8E31CC1D2B1}"/>
          </ac:picMkLst>
        </pc:picChg>
        <pc:picChg chg="add del mod">
          <ac:chgData name="Vincent Davy Zoonekynd" userId="9b657ceb-2c2e-465a-9d3d-eec3e4197458" providerId="ADAL" clId="{22ED2328-8812-432B-A067-EA4AF6BEF918}" dt="2024-04-25T12:27:46.434" v="12965" actId="478"/>
          <ac:picMkLst>
            <pc:docMk/>
            <pc:sldMk cId="221410195" sldId="6101"/>
            <ac:picMk id="8" creationId="{F991740E-587F-6CC7-A178-2E7EE11E746C}"/>
          </ac:picMkLst>
        </pc:picChg>
        <pc:picChg chg="add mod">
          <ac:chgData name="Vincent Davy Zoonekynd" userId="9b657ceb-2c2e-465a-9d3d-eec3e4197458" providerId="ADAL" clId="{22ED2328-8812-432B-A067-EA4AF6BEF918}" dt="2024-04-25T12:36:19.411" v="13092" actId="1036"/>
          <ac:picMkLst>
            <pc:docMk/>
            <pc:sldMk cId="221410195" sldId="6101"/>
            <ac:picMk id="10" creationId="{38C4500C-B6AD-0A71-EE8F-F9D3257AB0FA}"/>
          </ac:picMkLst>
        </pc:picChg>
        <pc:picChg chg="add mod">
          <ac:chgData name="Vincent Davy Zoonekynd" userId="9b657ceb-2c2e-465a-9d3d-eec3e4197458" providerId="ADAL" clId="{22ED2328-8812-432B-A067-EA4AF6BEF918}" dt="2024-04-25T12:36:19.411" v="13092" actId="1036"/>
          <ac:picMkLst>
            <pc:docMk/>
            <pc:sldMk cId="221410195" sldId="6101"/>
            <ac:picMk id="12" creationId="{0853C207-E26F-02B7-818F-B1AA9C8ACE3A}"/>
          </ac:picMkLst>
        </pc:picChg>
      </pc:sldChg>
      <pc:sldChg chg="add">
        <pc:chgData name="Vincent Davy Zoonekynd" userId="9b657ceb-2c2e-465a-9d3d-eec3e4197458" providerId="ADAL" clId="{22ED2328-8812-432B-A067-EA4AF6BEF918}" dt="2024-04-25T12:35:56.378" v="13053"/>
        <pc:sldMkLst>
          <pc:docMk/>
          <pc:sldMk cId="3387999792" sldId="6102"/>
        </pc:sldMkLst>
      </pc:sldChg>
      <pc:sldChg chg="delSp modSp add del mod">
        <pc:chgData name="Vincent Davy Zoonekynd" userId="9b657ceb-2c2e-465a-9d3d-eec3e4197458" providerId="ADAL" clId="{22ED2328-8812-432B-A067-EA4AF6BEF918}" dt="2024-04-25T12:35:42.709" v="13052" actId="47"/>
        <pc:sldMkLst>
          <pc:docMk/>
          <pc:sldMk cId="4244044699" sldId="6102"/>
        </pc:sldMkLst>
        <pc:picChg chg="mod ord">
          <ac:chgData name="Vincent Davy Zoonekynd" userId="9b657ceb-2c2e-465a-9d3d-eec3e4197458" providerId="ADAL" clId="{22ED2328-8812-432B-A067-EA4AF6BEF918}" dt="2024-04-25T12:33:28.391" v="13051" actId="1076"/>
          <ac:picMkLst>
            <pc:docMk/>
            <pc:sldMk cId="4244044699" sldId="6102"/>
            <ac:picMk id="3" creationId="{9BCC4373-ED16-6B85-1407-AC9E8549BC1B}"/>
          </ac:picMkLst>
        </pc:picChg>
        <pc:picChg chg="mod">
          <ac:chgData name="Vincent Davy Zoonekynd" userId="9b657ceb-2c2e-465a-9d3d-eec3e4197458" providerId="ADAL" clId="{22ED2328-8812-432B-A067-EA4AF6BEF918}" dt="2024-04-25T12:33:20.594" v="13048" actId="1036"/>
          <ac:picMkLst>
            <pc:docMk/>
            <pc:sldMk cId="4244044699" sldId="6102"/>
            <ac:picMk id="4" creationId="{99A22279-D0A5-7B40-01D4-C28F6095E317}"/>
          </ac:picMkLst>
        </pc:picChg>
        <pc:picChg chg="mod">
          <ac:chgData name="Vincent Davy Zoonekynd" userId="9b657ceb-2c2e-465a-9d3d-eec3e4197458" providerId="ADAL" clId="{22ED2328-8812-432B-A067-EA4AF6BEF918}" dt="2024-04-25T12:33:20.594" v="13048" actId="1036"/>
          <ac:picMkLst>
            <pc:docMk/>
            <pc:sldMk cId="4244044699" sldId="6102"/>
            <ac:picMk id="6" creationId="{7E847D34-BA09-1577-CCEF-B8E31CC1D2B1}"/>
          </ac:picMkLst>
        </pc:picChg>
        <pc:picChg chg="del">
          <ac:chgData name="Vincent Davy Zoonekynd" userId="9b657ceb-2c2e-465a-9d3d-eec3e4197458" providerId="ADAL" clId="{22ED2328-8812-432B-A067-EA4AF6BEF918}" dt="2024-04-25T12:32:38.930" v="12992" actId="478"/>
          <ac:picMkLst>
            <pc:docMk/>
            <pc:sldMk cId="4244044699" sldId="6102"/>
            <ac:picMk id="10" creationId="{38C4500C-B6AD-0A71-EE8F-F9D3257AB0FA}"/>
          </ac:picMkLst>
        </pc:picChg>
        <pc:picChg chg="mod">
          <ac:chgData name="Vincent Davy Zoonekynd" userId="9b657ceb-2c2e-465a-9d3d-eec3e4197458" providerId="ADAL" clId="{22ED2328-8812-432B-A067-EA4AF6BEF918}" dt="2024-04-25T12:33:20.594" v="13048" actId="1036"/>
          <ac:picMkLst>
            <pc:docMk/>
            <pc:sldMk cId="4244044699" sldId="6102"/>
            <ac:picMk id="12" creationId="{0853C207-E26F-02B7-818F-B1AA9C8ACE3A}"/>
          </ac:picMkLst>
        </pc:picChg>
      </pc:sldChg>
      <pc:sldChg chg="addSp delSp modSp add ord">
        <pc:chgData name="Vincent Davy Zoonekynd" userId="9b657ceb-2c2e-465a-9d3d-eec3e4197458" providerId="ADAL" clId="{22ED2328-8812-432B-A067-EA4AF6BEF918}" dt="2024-04-30T14:02:35.388" v="13141"/>
        <pc:sldMkLst>
          <pc:docMk/>
          <pc:sldMk cId="244811565" sldId="6103"/>
        </pc:sldMkLst>
        <pc:picChg chg="add mod">
          <ac:chgData name="Vincent Davy Zoonekynd" userId="9b657ceb-2c2e-465a-9d3d-eec3e4197458" providerId="ADAL" clId="{22ED2328-8812-432B-A067-EA4AF6BEF918}" dt="2024-04-30T13:58:07.252" v="13096" actId="1076"/>
          <ac:picMkLst>
            <pc:docMk/>
            <pc:sldMk cId="244811565" sldId="6103"/>
            <ac:picMk id="6146" creationId="{9B31097B-D08D-6E86-BC21-EC0B449D69E7}"/>
          </ac:picMkLst>
        </pc:picChg>
        <pc:picChg chg="del">
          <ac:chgData name="Vincent Davy Zoonekynd" userId="9b657ceb-2c2e-465a-9d3d-eec3e4197458" providerId="ADAL" clId="{22ED2328-8812-432B-A067-EA4AF6BEF918}" dt="2024-04-30T13:58:02.260" v="13094" actId="478"/>
          <ac:picMkLst>
            <pc:docMk/>
            <pc:sldMk cId="244811565" sldId="6103"/>
            <ac:picMk id="14338" creationId="{E5945FB9-2099-3DC8-8E6B-E661AFDE8FAB}"/>
          </ac:picMkLst>
        </pc:picChg>
      </pc:sldChg>
      <pc:sldChg chg="addSp delSp modSp add ord">
        <pc:chgData name="Vincent Davy Zoonekynd" userId="9b657ceb-2c2e-465a-9d3d-eec3e4197458" providerId="ADAL" clId="{22ED2328-8812-432B-A067-EA4AF6BEF918}" dt="2024-04-30T14:02:37.915" v="13143"/>
        <pc:sldMkLst>
          <pc:docMk/>
          <pc:sldMk cId="91281406" sldId="6104"/>
        </pc:sldMkLst>
        <pc:picChg chg="add mod">
          <ac:chgData name="Vincent Davy Zoonekynd" userId="9b657ceb-2c2e-465a-9d3d-eec3e4197458" providerId="ADAL" clId="{22ED2328-8812-432B-A067-EA4AF6BEF918}" dt="2024-04-30T13:58:26.528" v="13100" actId="1076"/>
          <ac:picMkLst>
            <pc:docMk/>
            <pc:sldMk cId="91281406" sldId="6104"/>
            <ac:picMk id="7170" creationId="{9C443017-4EB9-BF07-72FD-4CE4867FC949}"/>
          </ac:picMkLst>
        </pc:picChg>
        <pc:picChg chg="del">
          <ac:chgData name="Vincent Davy Zoonekynd" userId="9b657ceb-2c2e-465a-9d3d-eec3e4197458" providerId="ADAL" clId="{22ED2328-8812-432B-A067-EA4AF6BEF918}" dt="2024-04-30T13:58:22.690" v="13098" actId="478"/>
          <ac:picMkLst>
            <pc:docMk/>
            <pc:sldMk cId="91281406" sldId="6104"/>
            <ac:picMk id="13314" creationId="{6C37329C-C610-BF0F-5017-7810FC34045E}"/>
          </ac:picMkLst>
        </pc:picChg>
      </pc:sldChg>
      <pc:sldChg chg="addSp delSp modSp add ord">
        <pc:chgData name="Vincent Davy Zoonekynd" userId="9b657ceb-2c2e-465a-9d3d-eec3e4197458" providerId="ADAL" clId="{22ED2328-8812-432B-A067-EA4AF6BEF918}" dt="2024-04-30T14:02:51.908" v="13149"/>
        <pc:sldMkLst>
          <pc:docMk/>
          <pc:sldMk cId="1463903213" sldId="6105"/>
        </pc:sldMkLst>
        <pc:picChg chg="add mod">
          <ac:chgData name="Vincent Davy Zoonekynd" userId="9b657ceb-2c2e-465a-9d3d-eec3e4197458" providerId="ADAL" clId="{22ED2328-8812-432B-A067-EA4AF6BEF918}" dt="2024-04-30T13:58:53.325" v="13104" actId="1076"/>
          <ac:picMkLst>
            <pc:docMk/>
            <pc:sldMk cId="1463903213" sldId="6105"/>
            <ac:picMk id="8194" creationId="{94A01610-A43A-4119-1C80-D23DE3E70FF4}"/>
          </ac:picMkLst>
        </pc:picChg>
        <pc:picChg chg="del">
          <ac:chgData name="Vincent Davy Zoonekynd" userId="9b657ceb-2c2e-465a-9d3d-eec3e4197458" providerId="ADAL" clId="{22ED2328-8812-432B-A067-EA4AF6BEF918}" dt="2024-04-30T13:58:42.277" v="13102" actId="478"/>
          <ac:picMkLst>
            <pc:docMk/>
            <pc:sldMk cId="1463903213" sldId="6105"/>
            <ac:picMk id="12290" creationId="{3B29F014-1274-E050-DF6C-B7D745D1E6C2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4-30T13:59:37.060" v="13110" actId="255"/>
        <pc:sldMkLst>
          <pc:docMk/>
          <pc:sldMk cId="4282156467" sldId="6106"/>
        </pc:sldMkLst>
        <pc:spChg chg="mod">
          <ac:chgData name="Vincent Davy Zoonekynd" userId="9b657ceb-2c2e-465a-9d3d-eec3e4197458" providerId="ADAL" clId="{22ED2328-8812-432B-A067-EA4AF6BEF918}" dt="2024-04-30T13:59:37.060" v="13110" actId="255"/>
          <ac:spMkLst>
            <pc:docMk/>
            <pc:sldMk cId="4282156467" sldId="6106"/>
            <ac:spMk id="2" creationId="{EC2C3FF1-C33B-6DDE-4CDE-D18D60BEDBA8}"/>
          </ac:spMkLst>
        </pc:spChg>
        <pc:picChg chg="add mod">
          <ac:chgData name="Vincent Davy Zoonekynd" userId="9b657ceb-2c2e-465a-9d3d-eec3e4197458" providerId="ADAL" clId="{22ED2328-8812-432B-A067-EA4AF6BEF918}" dt="2024-04-30T13:59:21.356" v="13109" actId="167"/>
          <ac:picMkLst>
            <pc:docMk/>
            <pc:sldMk cId="4282156467" sldId="6106"/>
            <ac:picMk id="9218" creationId="{C32F0FA9-163E-BAA1-9C45-121E2BF2A980}"/>
          </ac:picMkLst>
        </pc:picChg>
        <pc:picChg chg="del">
          <ac:chgData name="Vincent Davy Zoonekynd" userId="9b657ceb-2c2e-465a-9d3d-eec3e4197458" providerId="ADAL" clId="{22ED2328-8812-432B-A067-EA4AF6BEF918}" dt="2024-04-30T13:59:06.899" v="13106" actId="478"/>
          <ac:picMkLst>
            <pc:docMk/>
            <pc:sldMk cId="4282156467" sldId="6106"/>
            <ac:picMk id="11266" creationId="{D31C28CB-0723-FD9B-8650-790535AF5791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4-30T14:02:42.291" v="13145"/>
        <pc:sldMkLst>
          <pc:docMk/>
          <pc:sldMk cId="2749487204" sldId="6107"/>
        </pc:sldMkLst>
        <pc:spChg chg="mod">
          <ac:chgData name="Vincent Davy Zoonekynd" userId="9b657ceb-2c2e-465a-9d3d-eec3e4197458" providerId="ADAL" clId="{22ED2328-8812-432B-A067-EA4AF6BEF918}" dt="2024-04-30T14:01:18.611" v="13126" actId="20577"/>
          <ac:spMkLst>
            <pc:docMk/>
            <pc:sldMk cId="2749487204" sldId="6107"/>
            <ac:spMk id="2" creationId="{42FA74F4-C820-63AC-D290-61324C113C7F}"/>
          </ac:spMkLst>
        </pc:spChg>
        <pc:picChg chg="add del mod">
          <ac:chgData name="Vincent Davy Zoonekynd" userId="9b657ceb-2c2e-465a-9d3d-eec3e4197458" providerId="ADAL" clId="{22ED2328-8812-432B-A067-EA4AF6BEF918}" dt="2024-04-30T14:00:51.765" v="13116" actId="478"/>
          <ac:picMkLst>
            <pc:docMk/>
            <pc:sldMk cId="2749487204" sldId="6107"/>
            <ac:picMk id="10242" creationId="{5883CC29-1F11-FBEA-0DE9-DEA2AFD10811}"/>
          </ac:picMkLst>
        </pc:picChg>
        <pc:picChg chg="add mod">
          <ac:chgData name="Vincent Davy Zoonekynd" userId="9b657ceb-2c2e-465a-9d3d-eec3e4197458" providerId="ADAL" clId="{22ED2328-8812-432B-A067-EA4AF6BEF918}" dt="2024-04-30T14:01:02.281" v="13119" actId="167"/>
          <ac:picMkLst>
            <pc:docMk/>
            <pc:sldMk cId="2749487204" sldId="6107"/>
            <ac:picMk id="10244" creationId="{28BD3ACC-B524-8A31-00D2-4021CB435C74}"/>
          </ac:picMkLst>
        </pc:picChg>
        <pc:picChg chg="del">
          <ac:chgData name="Vincent Davy Zoonekynd" userId="9b657ceb-2c2e-465a-9d3d-eec3e4197458" providerId="ADAL" clId="{22ED2328-8812-432B-A067-EA4AF6BEF918}" dt="2024-04-30T14:00:18.530" v="13112" actId="478"/>
          <ac:picMkLst>
            <pc:docMk/>
            <pc:sldMk cId="2749487204" sldId="6107"/>
            <ac:picMk id="19460" creationId="{7149C956-737C-3E25-43DB-BF950985D436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4-30T14:02:47.672" v="13147"/>
        <pc:sldMkLst>
          <pc:docMk/>
          <pc:sldMk cId="3691119966" sldId="6108"/>
        </pc:sldMkLst>
        <pc:spChg chg="mod">
          <ac:chgData name="Vincent Davy Zoonekynd" userId="9b657ceb-2c2e-465a-9d3d-eec3e4197458" providerId="ADAL" clId="{22ED2328-8812-432B-A067-EA4AF6BEF918}" dt="2024-04-30T14:02:06.099" v="13139" actId="6549"/>
          <ac:spMkLst>
            <pc:docMk/>
            <pc:sldMk cId="3691119966" sldId="6108"/>
            <ac:spMk id="2" creationId="{D9791323-83C3-82FB-3E68-3E0721760856}"/>
          </ac:spMkLst>
        </pc:spChg>
        <pc:picChg chg="add mod">
          <ac:chgData name="Vincent Davy Zoonekynd" userId="9b657ceb-2c2e-465a-9d3d-eec3e4197458" providerId="ADAL" clId="{22ED2328-8812-432B-A067-EA4AF6BEF918}" dt="2024-04-30T14:01:47.155" v="13131" actId="167"/>
          <ac:picMkLst>
            <pc:docMk/>
            <pc:sldMk cId="3691119966" sldId="6108"/>
            <ac:picMk id="11266" creationId="{581D03DC-F9A6-D038-BF3C-504FEA8644DB}"/>
          </ac:picMkLst>
        </pc:picChg>
        <pc:picChg chg="del">
          <ac:chgData name="Vincent Davy Zoonekynd" userId="9b657ceb-2c2e-465a-9d3d-eec3e4197458" providerId="ADAL" clId="{22ED2328-8812-432B-A067-EA4AF6BEF918}" dt="2024-04-30T14:01:33.010" v="13128" actId="478"/>
          <ac:picMkLst>
            <pc:docMk/>
            <pc:sldMk cId="3691119966" sldId="6108"/>
            <ac:picMk id="18434" creationId="{453AA340-C006-AC35-89EF-342C6C2F050C}"/>
          </ac:picMkLst>
        </pc:picChg>
      </pc:sldChg>
      <pc:sldChg chg="add ord">
        <pc:chgData name="Vincent Davy Zoonekynd" userId="9b657ceb-2c2e-465a-9d3d-eec3e4197458" providerId="ADAL" clId="{22ED2328-8812-432B-A067-EA4AF6BEF918}" dt="2024-04-30T14:27:57.511" v="13177"/>
        <pc:sldMkLst>
          <pc:docMk/>
          <pc:sldMk cId="2377858404" sldId="6109"/>
        </pc:sldMkLst>
      </pc:sldChg>
      <pc:sldChg chg="addSp delSp modSp add mod">
        <pc:chgData name="Vincent Davy Zoonekynd" userId="9b657ceb-2c2e-465a-9d3d-eec3e4197458" providerId="ADAL" clId="{22ED2328-8812-432B-A067-EA4AF6BEF918}" dt="2024-04-30T14:30:55.504" v="13193" actId="20577"/>
        <pc:sldMkLst>
          <pc:docMk/>
          <pc:sldMk cId="364808927" sldId="6110"/>
        </pc:sldMkLst>
        <pc:spChg chg="mod">
          <ac:chgData name="Vincent Davy Zoonekynd" userId="9b657ceb-2c2e-465a-9d3d-eec3e4197458" providerId="ADAL" clId="{22ED2328-8812-432B-A067-EA4AF6BEF918}" dt="2024-04-30T14:30:55.504" v="13193" actId="20577"/>
          <ac:spMkLst>
            <pc:docMk/>
            <pc:sldMk cId="364808927" sldId="6110"/>
            <ac:spMk id="2" creationId="{9A940A6B-41E6-D7B5-5BAA-A08E9C135CC1}"/>
          </ac:spMkLst>
        </pc:spChg>
        <pc:picChg chg="add mod">
          <ac:chgData name="Vincent Davy Zoonekynd" userId="9b657ceb-2c2e-465a-9d3d-eec3e4197458" providerId="ADAL" clId="{22ED2328-8812-432B-A067-EA4AF6BEF918}" dt="2024-04-30T14:27:37.309" v="13175" actId="167"/>
          <ac:picMkLst>
            <pc:docMk/>
            <pc:sldMk cId="364808927" sldId="6110"/>
            <ac:picMk id="13314" creationId="{5FF0F212-D73F-D890-6BD3-2AA7734A1280}"/>
          </ac:picMkLst>
        </pc:picChg>
        <pc:picChg chg="del">
          <ac:chgData name="Vincent Davy Zoonekynd" userId="9b657ceb-2c2e-465a-9d3d-eec3e4197458" providerId="ADAL" clId="{22ED2328-8812-432B-A067-EA4AF6BEF918}" dt="2024-04-30T14:27:25.138" v="13172" actId="478"/>
          <ac:picMkLst>
            <pc:docMk/>
            <pc:sldMk cId="364808927" sldId="6110"/>
            <ac:picMk id="102402" creationId="{9411F26D-4C11-CE55-C689-3F23C6B20DC0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4-30T14:17:51.553" v="13164" actId="20577"/>
        <pc:sldMkLst>
          <pc:docMk/>
          <pc:sldMk cId="3519174045" sldId="6111"/>
        </pc:sldMkLst>
        <pc:spChg chg="mod">
          <ac:chgData name="Vincent Davy Zoonekynd" userId="9b657ceb-2c2e-465a-9d3d-eec3e4197458" providerId="ADAL" clId="{22ED2328-8812-432B-A067-EA4AF6BEF918}" dt="2024-04-30T14:17:51.553" v="13164" actId="20577"/>
          <ac:spMkLst>
            <pc:docMk/>
            <pc:sldMk cId="3519174045" sldId="6111"/>
            <ac:spMk id="3" creationId="{3F636C28-85E8-F441-ADA9-0D511265378F}"/>
          </ac:spMkLst>
        </pc:spChg>
        <pc:picChg chg="add del mod">
          <ac:chgData name="Vincent Davy Zoonekynd" userId="9b657ceb-2c2e-465a-9d3d-eec3e4197458" providerId="ADAL" clId="{22ED2328-8812-432B-A067-EA4AF6BEF918}" dt="2024-04-30T14:17:25.350" v="13161" actId="478"/>
          <ac:picMkLst>
            <pc:docMk/>
            <pc:sldMk cId="3519174045" sldId="6111"/>
            <ac:picMk id="5" creationId="{49BA773F-C7B9-CCC3-DB71-2EB6312EF0C6}"/>
          </ac:picMkLst>
        </pc:picChg>
        <pc:picChg chg="del">
          <ac:chgData name="Vincent Davy Zoonekynd" userId="9b657ceb-2c2e-465a-9d3d-eec3e4197458" providerId="ADAL" clId="{22ED2328-8812-432B-A067-EA4AF6BEF918}" dt="2024-04-30T14:16:36.723" v="13158" actId="478"/>
          <ac:picMkLst>
            <pc:docMk/>
            <pc:sldMk cId="3519174045" sldId="6111"/>
            <ac:picMk id="7" creationId="{D0714A7F-EF55-43A5-E0B7-BD183F0CCFFB}"/>
          </ac:picMkLst>
        </pc:picChg>
        <pc:picChg chg="add mod">
          <ac:chgData name="Vincent Davy Zoonekynd" userId="9b657ceb-2c2e-465a-9d3d-eec3e4197458" providerId="ADAL" clId="{22ED2328-8812-432B-A067-EA4AF6BEF918}" dt="2024-04-30T14:17:48.149" v="13163" actId="1076"/>
          <ac:picMkLst>
            <pc:docMk/>
            <pc:sldMk cId="3519174045" sldId="6111"/>
            <ac:picMk id="8" creationId="{3F50C7A6-CF0A-085B-4058-68267CC1F088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4-30T14:36:21.837" v="13205" actId="1076"/>
        <pc:sldMkLst>
          <pc:docMk/>
          <pc:sldMk cId="2111420238" sldId="6112"/>
        </pc:sldMkLst>
        <pc:spChg chg="del">
          <ac:chgData name="Vincent Davy Zoonekynd" userId="9b657ceb-2c2e-465a-9d3d-eec3e4197458" providerId="ADAL" clId="{22ED2328-8812-432B-A067-EA4AF6BEF918}" dt="2024-04-30T14:36:10.802" v="13202" actId="478"/>
          <ac:spMkLst>
            <pc:docMk/>
            <pc:sldMk cId="2111420238" sldId="6112"/>
            <ac:spMk id="2" creationId="{9A940A6B-41E6-D7B5-5BAA-A08E9C135CC1}"/>
          </ac:spMkLst>
        </pc:spChg>
        <pc:picChg chg="add del mod">
          <ac:chgData name="Vincent Davy Zoonekynd" userId="9b657ceb-2c2e-465a-9d3d-eec3e4197458" providerId="ADAL" clId="{22ED2328-8812-432B-A067-EA4AF6BEF918}" dt="2024-04-30T14:32:32.961" v="13194" actId="478"/>
          <ac:picMkLst>
            <pc:docMk/>
            <pc:sldMk cId="2111420238" sldId="6112"/>
            <ac:picMk id="12290" creationId="{B6CAA340-B725-D08E-B64E-3D73D07B3AA7}"/>
          </ac:picMkLst>
        </pc:picChg>
        <pc:picChg chg="add del mod">
          <ac:chgData name="Vincent Davy Zoonekynd" userId="9b657ceb-2c2e-465a-9d3d-eec3e4197458" providerId="ADAL" clId="{22ED2328-8812-432B-A067-EA4AF6BEF918}" dt="2024-04-30T14:36:12.801" v="13203" actId="478"/>
          <ac:picMkLst>
            <pc:docMk/>
            <pc:sldMk cId="2111420238" sldId="6112"/>
            <ac:picMk id="12292" creationId="{3C8D7B3C-4D6A-E0AA-7F40-3046BB364999}"/>
          </ac:picMkLst>
        </pc:picChg>
        <pc:picChg chg="add mod">
          <ac:chgData name="Vincent Davy Zoonekynd" userId="9b657ceb-2c2e-465a-9d3d-eec3e4197458" providerId="ADAL" clId="{22ED2328-8812-432B-A067-EA4AF6BEF918}" dt="2024-04-30T14:36:21.837" v="13205" actId="1076"/>
          <ac:picMkLst>
            <pc:docMk/>
            <pc:sldMk cId="2111420238" sldId="6112"/>
            <ac:picMk id="12294" creationId="{C7696F02-B06B-9B4D-A51F-1B58FC755A18}"/>
          </ac:picMkLst>
        </pc:picChg>
        <pc:picChg chg="del">
          <ac:chgData name="Vincent Davy Zoonekynd" userId="9b657ceb-2c2e-465a-9d3d-eec3e4197458" providerId="ADAL" clId="{22ED2328-8812-432B-A067-EA4AF6BEF918}" dt="2024-04-30T14:27:02.896" v="13169" actId="478"/>
          <ac:picMkLst>
            <pc:docMk/>
            <pc:sldMk cId="2111420238" sldId="6112"/>
            <ac:picMk id="15364" creationId="{8D5237C9-A3CB-73E1-4B94-8002660B5D8B}"/>
          </ac:picMkLst>
        </pc:picChg>
      </pc:sldChg>
      <pc:sldChg chg="add del">
        <pc:chgData name="Vincent Davy Zoonekynd" userId="9b657ceb-2c2e-465a-9d3d-eec3e4197458" providerId="ADAL" clId="{22ED2328-8812-432B-A067-EA4AF6BEF918}" dt="2024-04-30T14:26:56.166" v="13167"/>
        <pc:sldMkLst>
          <pc:docMk/>
          <pc:sldMk cId="217352858" sldId="6113"/>
        </pc:sldMkLst>
      </pc:sldChg>
      <pc:sldChg chg="add ord">
        <pc:chgData name="Vincent Davy Zoonekynd" userId="9b657ceb-2c2e-465a-9d3d-eec3e4197458" providerId="ADAL" clId="{22ED2328-8812-432B-A067-EA4AF6BEF918}" dt="2024-04-30T14:27:57.511" v="13177"/>
        <pc:sldMkLst>
          <pc:docMk/>
          <pc:sldMk cId="3197574970" sldId="6113"/>
        </pc:sldMkLst>
      </pc:sldChg>
      <pc:sldChg chg="modSp add mod ord">
        <pc:chgData name="Vincent Davy Zoonekynd" userId="9b657ceb-2c2e-465a-9d3d-eec3e4197458" providerId="ADAL" clId="{22ED2328-8812-432B-A067-EA4AF6BEF918}" dt="2024-04-30T14:29:46.012" v="13190"/>
        <pc:sldMkLst>
          <pc:docMk/>
          <pc:sldMk cId="3035818759" sldId="6114"/>
        </pc:sldMkLst>
        <pc:spChg chg="mod">
          <ac:chgData name="Vincent Davy Zoonekynd" userId="9b657ceb-2c2e-465a-9d3d-eec3e4197458" providerId="ADAL" clId="{22ED2328-8812-432B-A067-EA4AF6BEF918}" dt="2024-04-30T14:29:43.266" v="13188" actId="20577"/>
          <ac:spMkLst>
            <pc:docMk/>
            <pc:sldMk cId="3035818759" sldId="6114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2ED2328-8812-432B-A067-EA4AF6BEF918}" dt="2024-04-30T14:29:59.902" v="13191"/>
        <pc:sldMkLst>
          <pc:docMk/>
          <pc:sldMk cId="2774131662" sldId="6115"/>
        </pc:sldMkLst>
      </pc:sldChg>
      <pc:sldChg chg="addSp delSp modSp add">
        <pc:chgData name="Vincent Davy Zoonekynd" userId="9b657ceb-2c2e-465a-9d3d-eec3e4197458" providerId="ADAL" clId="{22ED2328-8812-432B-A067-EA4AF6BEF918}" dt="2024-04-30T14:34:44.952" v="13200" actId="1076"/>
        <pc:sldMkLst>
          <pc:docMk/>
          <pc:sldMk cId="3580679038" sldId="6116"/>
        </pc:sldMkLst>
        <pc:picChg chg="del">
          <ac:chgData name="Vincent Davy Zoonekynd" userId="9b657ceb-2c2e-465a-9d3d-eec3e4197458" providerId="ADAL" clId="{22ED2328-8812-432B-A067-EA4AF6BEF918}" dt="2024-04-30T14:34:35.615" v="13198" actId="478"/>
          <ac:picMkLst>
            <pc:docMk/>
            <pc:sldMk cId="3580679038" sldId="6116"/>
            <ac:picMk id="12292" creationId="{3C8D7B3C-4D6A-E0AA-7F40-3046BB364999}"/>
          </ac:picMkLst>
        </pc:picChg>
        <pc:picChg chg="add mod">
          <ac:chgData name="Vincent Davy Zoonekynd" userId="9b657ceb-2c2e-465a-9d3d-eec3e4197458" providerId="ADAL" clId="{22ED2328-8812-432B-A067-EA4AF6BEF918}" dt="2024-04-30T14:34:44.952" v="13200" actId="1076"/>
          <ac:picMkLst>
            <pc:docMk/>
            <pc:sldMk cId="3580679038" sldId="6116"/>
            <ac:picMk id="14338" creationId="{154936DE-0D95-C61C-7146-A7FE557E3B42}"/>
          </ac:picMkLst>
        </pc:picChg>
      </pc:sldChg>
      <pc:sldChg chg="add">
        <pc:chgData name="Vincent Davy Zoonekynd" userId="9b657ceb-2c2e-465a-9d3d-eec3e4197458" providerId="ADAL" clId="{22ED2328-8812-432B-A067-EA4AF6BEF918}" dt="2024-04-30T14:36:06.279" v="13201" actId="2890"/>
        <pc:sldMkLst>
          <pc:docMk/>
          <pc:sldMk cId="1979709692" sldId="6117"/>
        </pc:sldMkLst>
      </pc:sldChg>
      <pc:sldChg chg="add">
        <pc:chgData name="Vincent Davy Zoonekynd" userId="9b657ceb-2c2e-465a-9d3d-eec3e4197458" providerId="ADAL" clId="{22ED2328-8812-432B-A067-EA4AF6BEF918}" dt="2024-04-30T14:38:28.864" v="13206"/>
        <pc:sldMkLst>
          <pc:docMk/>
          <pc:sldMk cId="1452042439" sldId="6118"/>
        </pc:sldMkLst>
      </pc:sldChg>
      <pc:sldChg chg="add ord">
        <pc:chgData name="Vincent Davy Zoonekynd" userId="9b657ceb-2c2e-465a-9d3d-eec3e4197458" providerId="ADAL" clId="{22ED2328-8812-432B-A067-EA4AF6BEF918}" dt="2024-04-30T14:47:41.614" v="13217" actId="20578"/>
        <pc:sldMkLst>
          <pc:docMk/>
          <pc:sldMk cId="2365893065" sldId="6119"/>
        </pc:sldMkLst>
      </pc:sldChg>
      <pc:sldChg chg="add">
        <pc:chgData name="Vincent Davy Zoonekynd" userId="9b657ceb-2c2e-465a-9d3d-eec3e4197458" providerId="ADAL" clId="{22ED2328-8812-432B-A067-EA4AF6BEF918}" dt="2024-04-30T14:52:19.164" v="13392"/>
        <pc:sldMkLst>
          <pc:docMk/>
          <pc:sldMk cId="612654254" sldId="6120"/>
        </pc:sldMkLst>
      </pc:sldChg>
      <pc:sldChg chg="add del">
        <pc:chgData name="Vincent Davy Zoonekynd" userId="9b657ceb-2c2e-465a-9d3d-eec3e4197458" providerId="ADAL" clId="{22ED2328-8812-432B-A067-EA4AF6BEF918}" dt="2024-04-30T14:47:56.900" v="13219"/>
        <pc:sldMkLst>
          <pc:docMk/>
          <pc:sldMk cId="2052415535" sldId="6120"/>
        </pc:sldMkLst>
      </pc:sldChg>
      <pc:sldChg chg="modSp add del mod">
        <pc:chgData name="Vincent Davy Zoonekynd" userId="9b657ceb-2c2e-465a-9d3d-eec3e4197458" providerId="ADAL" clId="{22ED2328-8812-432B-A067-EA4AF6BEF918}" dt="2024-04-30T14:47:38.094" v="13216" actId="47"/>
        <pc:sldMkLst>
          <pc:docMk/>
          <pc:sldMk cId="3263647072" sldId="6120"/>
        </pc:sldMkLst>
        <pc:spChg chg="mod">
          <ac:chgData name="Vincent Davy Zoonekynd" userId="9b657ceb-2c2e-465a-9d3d-eec3e4197458" providerId="ADAL" clId="{22ED2328-8812-432B-A067-EA4AF6BEF918}" dt="2024-04-30T14:42:51.396" v="13215" actId="20577"/>
          <ac:spMkLst>
            <pc:docMk/>
            <pc:sldMk cId="3263647072" sldId="6120"/>
            <ac:spMk id="4" creationId="{610664E5-6276-E57B-536C-250E530CFD11}"/>
          </ac:spMkLst>
        </pc:spChg>
      </pc:sldChg>
      <pc:sldChg chg="new del ord">
        <pc:chgData name="Vincent Davy Zoonekynd" userId="9b657ceb-2c2e-465a-9d3d-eec3e4197458" providerId="ADAL" clId="{22ED2328-8812-432B-A067-EA4AF6BEF918}" dt="2024-05-01T07:46:36.086" v="13505" actId="47"/>
        <pc:sldMkLst>
          <pc:docMk/>
          <pc:sldMk cId="165744866" sldId="6121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1931662578" sldId="6121"/>
        </pc:sldMkLst>
      </pc:sldChg>
      <pc:sldChg chg="modSp add mod">
        <pc:chgData name="Vincent Davy Zoonekynd" userId="9b657ceb-2c2e-465a-9d3d-eec3e4197458" providerId="ADAL" clId="{22ED2328-8812-432B-A067-EA4AF6BEF918}" dt="2024-04-30T14:56:13.253" v="13458" actId="20577"/>
        <pc:sldMkLst>
          <pc:docMk/>
          <pc:sldMk cId="3312633974" sldId="6122"/>
        </pc:sldMkLst>
        <pc:spChg chg="mod">
          <ac:chgData name="Vincent Davy Zoonekynd" userId="9b657ceb-2c2e-465a-9d3d-eec3e4197458" providerId="ADAL" clId="{22ED2328-8812-432B-A067-EA4AF6BEF918}" dt="2024-04-30T14:55:31.713" v="13407" actId="20577"/>
          <ac:spMkLst>
            <pc:docMk/>
            <pc:sldMk cId="3312633974" sldId="6122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4-30T14:56:13.253" v="13458" actId="20577"/>
          <ac:spMkLst>
            <pc:docMk/>
            <pc:sldMk cId="3312633974" sldId="6122"/>
            <ac:spMk id="3" creationId="{42325B23-A6F5-4774-D7B3-E0C7B227C893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4-30T14:56:26.944" v="13499" actId="20577"/>
        <pc:sldMkLst>
          <pc:docMk/>
          <pc:sldMk cId="2175486113" sldId="6123"/>
        </pc:sldMkLst>
        <pc:spChg chg="mod">
          <ac:chgData name="Vincent Davy Zoonekynd" userId="9b657ceb-2c2e-465a-9d3d-eec3e4197458" providerId="ADAL" clId="{22ED2328-8812-432B-A067-EA4AF6BEF918}" dt="2024-04-30T14:55:43.858" v="13417" actId="20577"/>
          <ac:spMkLst>
            <pc:docMk/>
            <pc:sldMk cId="2175486113" sldId="6123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4-30T14:56:26.944" v="13499" actId="20577"/>
          <ac:spMkLst>
            <pc:docMk/>
            <pc:sldMk cId="2175486113" sldId="6123"/>
            <ac:spMk id="3" creationId="{42325B23-A6F5-4774-D7B3-E0C7B227C893}"/>
          </ac:spMkLst>
        </pc:spChg>
      </pc:sldChg>
      <pc:sldChg chg="delSp add mod ord">
        <pc:chgData name="Vincent Davy Zoonekynd" userId="9b657ceb-2c2e-465a-9d3d-eec3e4197458" providerId="ADAL" clId="{22ED2328-8812-432B-A067-EA4AF6BEF918}" dt="2024-05-01T07:46:32.260" v="13504" actId="478"/>
        <pc:sldMkLst>
          <pc:docMk/>
          <pc:sldMk cId="522718570" sldId="6124"/>
        </pc:sldMkLst>
        <pc:picChg chg="del">
          <ac:chgData name="Vincent Davy Zoonekynd" userId="9b657ceb-2c2e-465a-9d3d-eec3e4197458" providerId="ADAL" clId="{22ED2328-8812-432B-A067-EA4AF6BEF918}" dt="2024-05-01T07:46:32.260" v="13504" actId="478"/>
          <ac:picMkLst>
            <pc:docMk/>
            <pc:sldMk cId="522718570" sldId="6124"/>
            <ac:picMk id="3" creationId="{8B58CBDF-D9F7-6739-D67B-C2023A1E7BAF}"/>
          </ac:picMkLst>
        </pc:picChg>
      </pc:sldChg>
      <pc:sldChg chg="add">
        <pc:chgData name="Vincent Davy Zoonekynd" userId="9b657ceb-2c2e-465a-9d3d-eec3e4197458" providerId="ADAL" clId="{22ED2328-8812-432B-A067-EA4AF6BEF918}" dt="2024-05-01T07:46:29.537" v="13503" actId="2890"/>
        <pc:sldMkLst>
          <pc:docMk/>
          <pc:sldMk cId="1462122867" sldId="6125"/>
        </pc:sldMkLst>
      </pc:sldChg>
      <pc:sldChg chg="add ord">
        <pc:chgData name="Vincent Davy Zoonekynd" userId="9b657ceb-2c2e-465a-9d3d-eec3e4197458" providerId="ADAL" clId="{22ED2328-8812-432B-A067-EA4AF6BEF918}" dt="2024-05-20T11:20:34.576" v="13510"/>
        <pc:sldMkLst>
          <pc:docMk/>
          <pc:sldMk cId="3380106270" sldId="6126"/>
        </pc:sldMkLst>
      </pc:sldChg>
      <pc:sldChg chg="add del">
        <pc:chgData name="Vincent Davy Zoonekynd" userId="9b657ceb-2c2e-465a-9d3d-eec3e4197458" providerId="ADAL" clId="{22ED2328-8812-432B-A067-EA4AF6BEF918}" dt="2024-05-20T14:21:40.998" v="13518" actId="47"/>
        <pc:sldMkLst>
          <pc:docMk/>
          <pc:sldMk cId="1655644669" sldId="6127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105058191" sldId="6127"/>
        </pc:sldMkLst>
      </pc:sldChg>
      <pc:sldChg chg="add del">
        <pc:chgData name="Vincent Davy Zoonekynd" userId="9b657ceb-2c2e-465a-9d3d-eec3e4197458" providerId="ADAL" clId="{22ED2328-8812-432B-A067-EA4AF6BEF918}" dt="2024-05-20T14:21:40.998" v="13518" actId="47"/>
        <pc:sldMkLst>
          <pc:docMk/>
          <pc:sldMk cId="2132866116" sldId="6128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708178233" sldId="6128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818161998" sldId="6129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217446606" sldId="6130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676499169" sldId="6131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247042193" sldId="6132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1008880398" sldId="6133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190246486" sldId="6134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510208129" sldId="6135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193736487" sldId="6136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540253137" sldId="6137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554845523" sldId="6138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821240221" sldId="6139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1177520282" sldId="6140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072234332" sldId="6141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73343807" sldId="6142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739458538" sldId="6143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739023537" sldId="6144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878434644" sldId="6145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118682492" sldId="6146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590998602" sldId="6147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1683875383" sldId="6148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41608968" sldId="6149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157690531" sldId="6150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797535945" sldId="6151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054164680" sldId="6152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749024222" sldId="6153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680010131" sldId="6154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740801286" sldId="6155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005369884" sldId="6156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345033962" sldId="6157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263434248" sldId="6158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494826143" sldId="6159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113564441" sldId="6160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624098631" sldId="6161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075305805" sldId="6162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395103677" sldId="6163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25354928" sldId="6164"/>
        </pc:sldMkLst>
      </pc:sldChg>
      <pc:sldMasterChg chg="modSldLayout">
        <pc:chgData name="Vincent Davy Zoonekynd" userId="9b657ceb-2c2e-465a-9d3d-eec3e4197458" providerId="ADAL" clId="{22ED2328-8812-432B-A067-EA4AF6BEF918}" dt="2024-03-07T12:22:27.475" v="8768" actId="14100"/>
        <pc:sldMasterMkLst>
          <pc:docMk/>
          <pc:sldMasterMk cId="2528541227" sldId="2147483648"/>
        </pc:sldMasterMkLst>
        <pc:sldLayoutChg chg="modSp mod">
          <pc:chgData name="Vincent Davy Zoonekynd" userId="9b657ceb-2c2e-465a-9d3d-eec3e4197458" providerId="ADAL" clId="{22ED2328-8812-432B-A067-EA4AF6BEF918}" dt="2024-03-07T12:22:27.475" v="8768" actId="14100"/>
          <pc:sldLayoutMkLst>
            <pc:docMk/>
            <pc:sldMasterMk cId="2528541227" sldId="2147483648"/>
            <pc:sldLayoutMk cId="20936296" sldId="2147483650"/>
          </pc:sldLayoutMkLst>
          <pc:spChg chg="mod">
            <ac:chgData name="Vincent Davy Zoonekynd" userId="9b657ceb-2c2e-465a-9d3d-eec3e4197458" providerId="ADAL" clId="{22ED2328-8812-432B-A067-EA4AF6BEF918}" dt="2024-03-07T12:22:27.475" v="8768" actId="14100"/>
            <ac:spMkLst>
              <pc:docMk/>
              <pc:sldMasterMk cId="2528541227" sldId="2147483648"/>
              <pc:sldLayoutMk cId="20936296" sldId="2147483650"/>
              <ac:spMk id="3" creationId="{1C9CFF4F-137E-3108-4ABE-19C678836915}"/>
            </ac:spMkLst>
          </pc:spChg>
        </pc:sldLayoutChg>
      </pc:sldMasterChg>
    </pc:docChg>
  </pc:docChgLst>
  <pc:docChgLst>
    <pc:chgData name="Vincent Davy Zoonekynd" userId="9b657ceb-2c2e-465a-9d3d-eec3e4197458" providerId="ADAL" clId="{39A12FE3-8511-4A56-93DD-1BF2ED41C802}"/>
    <pc:docChg chg="undo custSel addSld delSld modSld sldOrd modSection">
      <pc:chgData name="Vincent Davy Zoonekynd" userId="9b657ceb-2c2e-465a-9d3d-eec3e4197458" providerId="ADAL" clId="{39A12FE3-8511-4A56-93DD-1BF2ED41C802}" dt="2024-04-17T14:20:40.528" v="730"/>
      <pc:docMkLst>
        <pc:docMk/>
      </pc:docMkLst>
      <pc:sldChg chg="modSp mod">
        <pc:chgData name="Vincent Davy Zoonekynd" userId="9b657ceb-2c2e-465a-9d3d-eec3e4197458" providerId="ADAL" clId="{39A12FE3-8511-4A56-93DD-1BF2ED41C802}" dt="2024-04-17T04:38:24.926" v="422" actId="20577"/>
        <pc:sldMkLst>
          <pc:docMk/>
          <pc:sldMk cId="2918325414" sldId="5763"/>
        </pc:sldMkLst>
        <pc:spChg chg="mod">
          <ac:chgData name="Vincent Davy Zoonekynd" userId="9b657ceb-2c2e-465a-9d3d-eec3e4197458" providerId="ADAL" clId="{39A12FE3-8511-4A56-93DD-1BF2ED41C802}" dt="2024-04-17T04:38:24.926" v="422" actId="20577"/>
          <ac:spMkLst>
            <pc:docMk/>
            <pc:sldMk cId="2918325414" sldId="5763"/>
            <ac:spMk id="3" creationId="{C5F303CE-16FD-B2C3-C27F-1FB9CB88B3B6}"/>
          </ac:spMkLst>
        </pc:spChg>
      </pc:sldChg>
      <pc:sldChg chg="modSp mod">
        <pc:chgData name="Vincent Davy Zoonekynd" userId="9b657ceb-2c2e-465a-9d3d-eec3e4197458" providerId="ADAL" clId="{39A12FE3-8511-4A56-93DD-1BF2ED41C802}" dt="2024-04-17T04:38:40.733" v="450" actId="20577"/>
        <pc:sldMkLst>
          <pc:docMk/>
          <pc:sldMk cId="3630368814" sldId="5764"/>
        </pc:sldMkLst>
        <pc:spChg chg="mod">
          <ac:chgData name="Vincent Davy Zoonekynd" userId="9b657ceb-2c2e-465a-9d3d-eec3e4197458" providerId="ADAL" clId="{39A12FE3-8511-4A56-93DD-1BF2ED41C802}" dt="2024-04-17T04:38:40.733" v="450" actId="20577"/>
          <ac:spMkLst>
            <pc:docMk/>
            <pc:sldMk cId="3630368814" sldId="5764"/>
            <ac:spMk id="3" creationId="{C5F303CE-16FD-B2C3-C27F-1FB9CB88B3B6}"/>
          </ac:spMkLst>
        </pc:spChg>
      </pc:sldChg>
      <pc:sldChg chg="ord">
        <pc:chgData name="Vincent Davy Zoonekynd" userId="9b657ceb-2c2e-465a-9d3d-eec3e4197458" providerId="ADAL" clId="{39A12FE3-8511-4A56-93DD-1BF2ED41C802}" dt="2024-04-17T05:18:53.647" v="452"/>
        <pc:sldMkLst>
          <pc:docMk/>
          <pc:sldMk cId="2869555160" sldId="5775"/>
        </pc:sldMkLst>
      </pc:sldChg>
      <pc:sldChg chg="modSp mod ord">
        <pc:chgData name="Vincent Davy Zoonekynd" userId="9b657ceb-2c2e-465a-9d3d-eec3e4197458" providerId="ADAL" clId="{39A12FE3-8511-4A56-93DD-1BF2ED41C802}" dt="2024-04-17T14:20:04.053" v="726"/>
        <pc:sldMkLst>
          <pc:docMk/>
          <pc:sldMk cId="1284362549" sldId="6080"/>
        </pc:sldMkLst>
        <pc:spChg chg="mod">
          <ac:chgData name="Vincent Davy Zoonekynd" userId="9b657ceb-2c2e-465a-9d3d-eec3e4197458" providerId="ADAL" clId="{39A12FE3-8511-4A56-93DD-1BF2ED41C802}" dt="2024-04-17T14:16:54.728" v="533" actId="20577"/>
          <ac:spMkLst>
            <pc:docMk/>
            <pc:sldMk cId="1284362549" sldId="6080"/>
            <ac:spMk id="2" creationId="{319EFB84-3C60-B19D-764F-C87D7936B659}"/>
          </ac:spMkLst>
        </pc:spChg>
        <pc:spChg chg="mod">
          <ac:chgData name="Vincent Davy Zoonekynd" userId="9b657ceb-2c2e-465a-9d3d-eec3e4197458" providerId="ADAL" clId="{39A12FE3-8511-4A56-93DD-1BF2ED41C802}" dt="2024-04-17T14:19:53.459" v="724" actId="255"/>
          <ac:spMkLst>
            <pc:docMk/>
            <pc:sldMk cId="1284362549" sldId="6080"/>
            <ac:spMk id="3" creationId="{78AE6625-69CC-B4C8-E3C3-579371085A23}"/>
          </ac:spMkLst>
        </pc:spChg>
      </pc:sldChg>
      <pc:sldChg chg="addSp delSp modSp del mod">
        <pc:chgData name="Vincent Davy Zoonekynd" userId="9b657ceb-2c2e-465a-9d3d-eec3e4197458" providerId="ADAL" clId="{39A12FE3-8511-4A56-93DD-1BF2ED41C802}" dt="2024-04-16T12:19:33.355" v="261" actId="47"/>
        <pc:sldMkLst>
          <pc:docMk/>
          <pc:sldMk cId="1838043747" sldId="6081"/>
        </pc:sldMkLst>
        <pc:spChg chg="del mod">
          <ac:chgData name="Vincent Davy Zoonekynd" userId="9b657ceb-2c2e-465a-9d3d-eec3e4197458" providerId="ADAL" clId="{39A12FE3-8511-4A56-93DD-1BF2ED41C802}" dt="2024-04-16T10:48:55.107" v="45" actId="478"/>
          <ac:spMkLst>
            <pc:docMk/>
            <pc:sldMk cId="1838043747" sldId="6081"/>
            <ac:spMk id="3" creationId="{78AE6625-69CC-B4C8-E3C3-579371085A23}"/>
          </ac:spMkLst>
        </pc:spChg>
        <pc:spChg chg="add mod">
          <ac:chgData name="Vincent Davy Zoonekynd" userId="9b657ceb-2c2e-465a-9d3d-eec3e4197458" providerId="ADAL" clId="{39A12FE3-8511-4A56-93DD-1BF2ED41C802}" dt="2024-04-16T10:29:27.706" v="44" actId="113"/>
          <ac:spMkLst>
            <pc:docMk/>
            <pc:sldMk cId="1838043747" sldId="6081"/>
            <ac:spMk id="4" creationId="{3A912E6C-DC4C-94D1-EB0C-901C2C51B3FF}"/>
          </ac:spMkLst>
        </pc:spChg>
        <pc:spChg chg="add del mod">
          <ac:chgData name="Vincent Davy Zoonekynd" userId="9b657ceb-2c2e-465a-9d3d-eec3e4197458" providerId="ADAL" clId="{39A12FE3-8511-4A56-93DD-1BF2ED41C802}" dt="2024-04-16T10:48:59.941" v="46" actId="478"/>
          <ac:spMkLst>
            <pc:docMk/>
            <pc:sldMk cId="1838043747" sldId="6081"/>
            <ac:spMk id="6" creationId="{2E7292FA-C900-6275-64EB-2DF0956F2DED}"/>
          </ac:spMkLst>
        </pc:spChg>
        <pc:picChg chg="add del">
          <ac:chgData name="Vincent Davy Zoonekynd" userId="9b657ceb-2c2e-465a-9d3d-eec3e4197458" providerId="ADAL" clId="{39A12FE3-8511-4A56-93DD-1BF2ED41C802}" dt="2024-04-16T10:53:34.388" v="48" actId="478"/>
          <ac:picMkLst>
            <pc:docMk/>
            <pc:sldMk cId="1838043747" sldId="6081"/>
            <ac:picMk id="1026" creationId="{31A16AA4-AAE8-5D08-22A9-17E189C0C770}"/>
          </ac:picMkLst>
        </pc:picChg>
        <pc:picChg chg="add del mod">
          <ac:chgData name="Vincent Davy Zoonekynd" userId="9b657ceb-2c2e-465a-9d3d-eec3e4197458" providerId="ADAL" clId="{39A12FE3-8511-4A56-93DD-1BF2ED41C802}" dt="2024-04-16T11:18:25.096" v="51" actId="478"/>
          <ac:picMkLst>
            <pc:docMk/>
            <pc:sldMk cId="1838043747" sldId="6081"/>
            <ac:picMk id="1028" creationId="{45F50E80-AFD6-DB61-678E-C44196276B9E}"/>
          </ac:picMkLst>
        </pc:picChg>
        <pc:picChg chg="add mod">
          <ac:chgData name="Vincent Davy Zoonekynd" userId="9b657ceb-2c2e-465a-9d3d-eec3e4197458" providerId="ADAL" clId="{39A12FE3-8511-4A56-93DD-1BF2ED41C802}" dt="2024-04-16T11:18:35.406" v="62" actId="1035"/>
          <ac:picMkLst>
            <pc:docMk/>
            <pc:sldMk cId="1838043747" sldId="6081"/>
            <ac:picMk id="1030" creationId="{923A0DBA-E255-2D04-912F-F123A081FAE3}"/>
          </ac:picMkLst>
        </pc:picChg>
      </pc:sldChg>
      <pc:sldChg chg="addSp delSp modSp add mod ord">
        <pc:chgData name="Vincent Davy Zoonekynd" userId="9b657ceb-2c2e-465a-9d3d-eec3e4197458" providerId="ADAL" clId="{39A12FE3-8511-4A56-93DD-1BF2ED41C802}" dt="2024-04-17T14:20:40.528" v="730"/>
        <pc:sldMkLst>
          <pc:docMk/>
          <pc:sldMk cId="3278780139" sldId="6082"/>
        </pc:sldMkLst>
        <pc:spChg chg="add">
          <ac:chgData name="Vincent Davy Zoonekynd" userId="9b657ceb-2c2e-465a-9d3d-eec3e4197458" providerId="ADAL" clId="{39A12FE3-8511-4A56-93DD-1BF2ED41C802}" dt="2024-04-16T11:48:40.093" v="64"/>
          <ac:spMkLst>
            <pc:docMk/>
            <pc:sldMk cId="3278780139" sldId="6082"/>
            <ac:spMk id="3" creationId="{8274F830-33DB-8614-E34D-960A0C15D854}"/>
          </ac:spMkLst>
        </pc:spChg>
        <pc:spChg chg="mod">
          <ac:chgData name="Vincent Davy Zoonekynd" userId="9b657ceb-2c2e-465a-9d3d-eec3e4197458" providerId="ADAL" clId="{39A12FE3-8511-4A56-93DD-1BF2ED41C802}" dt="2024-04-16T12:27:56.517" v="339" actId="115"/>
          <ac:spMkLst>
            <pc:docMk/>
            <pc:sldMk cId="3278780139" sldId="6082"/>
            <ac:spMk id="4" creationId="{3A912E6C-DC4C-94D1-EB0C-901C2C51B3FF}"/>
          </ac:spMkLst>
        </pc:spChg>
        <pc:spChg chg="add">
          <ac:chgData name="Vincent Davy Zoonekynd" userId="9b657ceb-2c2e-465a-9d3d-eec3e4197458" providerId="ADAL" clId="{39A12FE3-8511-4A56-93DD-1BF2ED41C802}" dt="2024-04-16T11:48:55.589" v="65"/>
          <ac:spMkLst>
            <pc:docMk/>
            <pc:sldMk cId="3278780139" sldId="6082"/>
            <ac:spMk id="5" creationId="{FBBE0A41-95B7-0FC1-29E3-44E2889E98DF}"/>
          </ac:spMkLst>
        </pc:spChg>
        <pc:spChg chg="add del mod">
          <ac:chgData name="Vincent Davy Zoonekynd" userId="9b657ceb-2c2e-465a-9d3d-eec3e4197458" providerId="ADAL" clId="{39A12FE3-8511-4A56-93DD-1BF2ED41C802}" dt="2024-04-16T11:49:05.429" v="68" actId="478"/>
          <ac:spMkLst>
            <pc:docMk/>
            <pc:sldMk cId="3278780139" sldId="6082"/>
            <ac:spMk id="6" creationId="{6B2D7AB9-32C7-6D6D-62CD-7B5C3556559D}"/>
          </ac:spMkLst>
        </pc:spChg>
        <pc:spChg chg="add">
          <ac:chgData name="Vincent Davy Zoonekynd" userId="9b657ceb-2c2e-465a-9d3d-eec3e4197458" providerId="ADAL" clId="{39A12FE3-8511-4A56-93DD-1BF2ED41C802}" dt="2024-04-16T11:49:23.201" v="69"/>
          <ac:spMkLst>
            <pc:docMk/>
            <pc:sldMk cId="3278780139" sldId="6082"/>
            <ac:spMk id="7" creationId="{415C135A-80B3-2268-EECB-12F2B135303A}"/>
          </ac:spMkLst>
        </pc:spChg>
        <pc:spChg chg="add">
          <ac:chgData name="Vincent Davy Zoonekynd" userId="9b657ceb-2c2e-465a-9d3d-eec3e4197458" providerId="ADAL" clId="{39A12FE3-8511-4A56-93DD-1BF2ED41C802}" dt="2024-04-16T11:51:37.685" v="70"/>
          <ac:spMkLst>
            <pc:docMk/>
            <pc:sldMk cId="3278780139" sldId="6082"/>
            <ac:spMk id="8" creationId="{50043B03-E99A-D260-4BB1-9EA6BB809F13}"/>
          </ac:spMkLst>
        </pc:spChg>
        <pc:spChg chg="add">
          <ac:chgData name="Vincent Davy Zoonekynd" userId="9b657ceb-2c2e-465a-9d3d-eec3e4197458" providerId="ADAL" clId="{39A12FE3-8511-4A56-93DD-1BF2ED41C802}" dt="2024-04-16T12:05:25.925" v="117"/>
          <ac:spMkLst>
            <pc:docMk/>
            <pc:sldMk cId="3278780139" sldId="6082"/>
            <ac:spMk id="17" creationId="{EBA01F63-8CFF-083F-BE3A-C29A8822B7EE}"/>
          </ac:spMkLst>
        </pc:spChg>
        <pc:picChg chg="add mod">
          <ac:chgData name="Vincent Davy Zoonekynd" userId="9b657ceb-2c2e-465a-9d3d-eec3e4197458" providerId="ADAL" clId="{39A12FE3-8511-4A56-93DD-1BF2ED41C802}" dt="2024-04-17T13:54:41.287" v="461" actId="1076"/>
          <ac:picMkLst>
            <pc:docMk/>
            <pc:sldMk cId="3278780139" sldId="6082"/>
            <ac:picMk id="5" creationId="{5C084E88-02F4-A43C-2A42-C0B4291C035F}"/>
          </ac:picMkLst>
        </pc:picChg>
        <pc:picChg chg="add mod">
          <ac:chgData name="Vincent Davy Zoonekynd" userId="9b657ceb-2c2e-465a-9d3d-eec3e4197458" providerId="ADAL" clId="{39A12FE3-8511-4A56-93DD-1BF2ED41C802}" dt="2024-04-17T13:56:20.846" v="470" actId="1076"/>
          <ac:picMkLst>
            <pc:docMk/>
            <pc:sldMk cId="3278780139" sldId="6082"/>
            <ac:picMk id="7" creationId="{802136ED-1F1F-321C-2837-F45F0712D9AF}"/>
          </ac:picMkLst>
        </pc:picChg>
        <pc:picChg chg="add mod">
          <ac:chgData name="Vincent Davy Zoonekynd" userId="9b657ceb-2c2e-465a-9d3d-eec3e4197458" providerId="ADAL" clId="{39A12FE3-8511-4A56-93DD-1BF2ED41C802}" dt="2024-04-17T14:03:07.370" v="497" actId="1038"/>
          <ac:picMkLst>
            <pc:docMk/>
            <pc:sldMk cId="3278780139" sldId="6082"/>
            <ac:picMk id="9" creationId="{41A60235-DAE5-8C21-0C0E-7F89B537680F}"/>
          </ac:picMkLst>
        </pc:picChg>
        <pc:picChg chg="add mod">
          <ac:chgData name="Vincent Davy Zoonekynd" userId="9b657ceb-2c2e-465a-9d3d-eec3e4197458" providerId="ADAL" clId="{39A12FE3-8511-4A56-93DD-1BF2ED41C802}" dt="2024-04-16T12:15:17.165" v="251" actId="1036"/>
          <ac:picMkLst>
            <pc:docMk/>
            <pc:sldMk cId="3278780139" sldId="6082"/>
            <ac:picMk id="10" creationId="{F22F6E92-231D-8065-0B40-1054267041C6}"/>
          </ac:picMkLst>
        </pc:picChg>
        <pc:picChg chg="add mod">
          <ac:chgData name="Vincent Davy Zoonekynd" userId="9b657ceb-2c2e-465a-9d3d-eec3e4197458" providerId="ADAL" clId="{39A12FE3-8511-4A56-93DD-1BF2ED41C802}" dt="2024-04-17T13:56:31.070" v="471" actId="1076"/>
          <ac:picMkLst>
            <pc:docMk/>
            <pc:sldMk cId="3278780139" sldId="6082"/>
            <ac:picMk id="12" creationId="{82C5B0F6-34FE-F98E-FDD9-84BD53D42D12}"/>
          </ac:picMkLst>
        </pc:picChg>
        <pc:picChg chg="add mod">
          <ac:chgData name="Vincent Davy Zoonekynd" userId="9b657ceb-2c2e-465a-9d3d-eec3e4197458" providerId="ADAL" clId="{39A12FE3-8511-4A56-93DD-1BF2ED41C802}" dt="2024-04-16T12:15:17.165" v="251" actId="1036"/>
          <ac:picMkLst>
            <pc:docMk/>
            <pc:sldMk cId="3278780139" sldId="6082"/>
            <ac:picMk id="14" creationId="{DDA65CE0-41E1-3D72-E031-E1404E013CD1}"/>
          </ac:picMkLst>
        </pc:picChg>
        <pc:picChg chg="add mod">
          <ac:chgData name="Vincent Davy Zoonekynd" userId="9b657ceb-2c2e-465a-9d3d-eec3e4197458" providerId="ADAL" clId="{39A12FE3-8511-4A56-93DD-1BF2ED41C802}" dt="2024-04-17T13:56:31.070" v="471" actId="1076"/>
          <ac:picMkLst>
            <pc:docMk/>
            <pc:sldMk cId="3278780139" sldId="6082"/>
            <ac:picMk id="16" creationId="{0A28ADD7-CFB6-4F02-B14B-B44840361379}"/>
          </ac:picMkLst>
        </pc:picChg>
        <pc:picChg chg="add mod">
          <ac:chgData name="Vincent Davy Zoonekynd" userId="9b657ceb-2c2e-465a-9d3d-eec3e4197458" providerId="ADAL" clId="{39A12FE3-8511-4A56-93DD-1BF2ED41C802}" dt="2024-04-16T12:15:17.165" v="251" actId="1036"/>
          <ac:picMkLst>
            <pc:docMk/>
            <pc:sldMk cId="3278780139" sldId="6082"/>
            <ac:picMk id="19" creationId="{0082804F-1E61-50F3-6CD3-A2B6D87D2EC8}"/>
          </ac:picMkLst>
        </pc:picChg>
        <pc:picChg chg="add mod">
          <ac:chgData name="Vincent Davy Zoonekynd" userId="9b657ceb-2c2e-465a-9d3d-eec3e4197458" providerId="ADAL" clId="{39A12FE3-8511-4A56-93DD-1BF2ED41C802}" dt="2024-04-16T12:15:17.165" v="251" actId="1036"/>
          <ac:picMkLst>
            <pc:docMk/>
            <pc:sldMk cId="3278780139" sldId="6082"/>
            <ac:picMk id="21" creationId="{3053A2A3-17BC-F079-466F-949C9F808FDC}"/>
          </ac:picMkLst>
        </pc:picChg>
        <pc:picChg chg="add mod">
          <ac:chgData name="Vincent Davy Zoonekynd" userId="9b657ceb-2c2e-465a-9d3d-eec3e4197458" providerId="ADAL" clId="{39A12FE3-8511-4A56-93DD-1BF2ED41C802}" dt="2024-04-17T14:06:38.711" v="498" actId="1076"/>
          <ac:picMkLst>
            <pc:docMk/>
            <pc:sldMk cId="3278780139" sldId="6082"/>
            <ac:picMk id="23" creationId="{98D39721-B72A-1BE1-38D9-18FA0DD3BBC1}"/>
          </ac:picMkLst>
        </pc:picChg>
        <pc:picChg chg="mod">
          <ac:chgData name="Vincent Davy Zoonekynd" userId="9b657ceb-2c2e-465a-9d3d-eec3e4197458" providerId="ADAL" clId="{39A12FE3-8511-4A56-93DD-1BF2ED41C802}" dt="2024-04-16T12:15:17.165" v="251" actId="1036"/>
          <ac:picMkLst>
            <pc:docMk/>
            <pc:sldMk cId="3278780139" sldId="6082"/>
            <ac:picMk id="1030" creationId="{923A0DBA-E255-2D04-912F-F123A081FAE3}"/>
          </ac:picMkLst>
        </pc:picChg>
      </pc:sldChg>
      <pc:sldChg chg="addSp delSp modSp new del mod">
        <pc:chgData name="Vincent Davy Zoonekynd" userId="9b657ceb-2c2e-465a-9d3d-eec3e4197458" providerId="ADAL" clId="{39A12FE3-8511-4A56-93DD-1BF2ED41C802}" dt="2024-04-16T12:36:38.461" v="341" actId="47"/>
        <pc:sldMkLst>
          <pc:docMk/>
          <pc:sldMk cId="2766356414" sldId="6083"/>
        </pc:sldMkLst>
        <pc:spChg chg="del">
          <ac:chgData name="Vincent Davy Zoonekynd" userId="9b657ceb-2c2e-465a-9d3d-eec3e4197458" providerId="ADAL" clId="{39A12FE3-8511-4A56-93DD-1BF2ED41C802}" dt="2024-04-16T11:51:56.226" v="73"/>
          <ac:spMkLst>
            <pc:docMk/>
            <pc:sldMk cId="2766356414" sldId="6083"/>
            <ac:spMk id="3" creationId="{51707510-68AB-13F8-351E-42E2DDCDA3C7}"/>
          </ac:spMkLst>
        </pc:spChg>
        <pc:spChg chg="add">
          <ac:chgData name="Vincent Davy Zoonekynd" userId="9b657ceb-2c2e-465a-9d3d-eec3e4197458" providerId="ADAL" clId="{39A12FE3-8511-4A56-93DD-1BF2ED41C802}" dt="2024-04-16T11:51:43.708" v="72"/>
          <ac:spMkLst>
            <pc:docMk/>
            <pc:sldMk cId="2766356414" sldId="6083"/>
            <ac:spMk id="4" creationId="{A0600B67-627A-D3D0-95DF-EDEA70FF0D18}"/>
          </ac:spMkLst>
        </pc:spChg>
        <pc:spChg chg="add mod">
          <ac:chgData name="Vincent Davy Zoonekynd" userId="9b657ceb-2c2e-465a-9d3d-eec3e4197458" providerId="ADAL" clId="{39A12FE3-8511-4A56-93DD-1BF2ED41C802}" dt="2024-04-16T11:52:38.884" v="93" actId="478"/>
          <ac:spMkLst>
            <pc:docMk/>
            <pc:sldMk cId="2766356414" sldId="6083"/>
            <ac:spMk id="8" creationId="{16001361-2F29-F92E-F127-0CC1082A0F7C}"/>
          </ac:spMkLst>
        </pc:spChg>
        <pc:picChg chg="add del mod">
          <ac:chgData name="Vincent Davy Zoonekynd" userId="9b657ceb-2c2e-465a-9d3d-eec3e4197458" providerId="ADAL" clId="{39A12FE3-8511-4A56-93DD-1BF2ED41C802}" dt="2024-04-16T11:52:38.884" v="93" actId="478"/>
          <ac:picMkLst>
            <pc:docMk/>
            <pc:sldMk cId="2766356414" sldId="6083"/>
            <ac:picMk id="6" creationId="{C83E9DD9-78D0-33D3-ED69-A232F3AD1575}"/>
          </ac:picMkLst>
        </pc:picChg>
      </pc:sldChg>
      <pc:sldChg chg="modSp add mod ord">
        <pc:chgData name="Vincent Davy Zoonekynd" userId="9b657ceb-2c2e-465a-9d3d-eec3e4197458" providerId="ADAL" clId="{39A12FE3-8511-4A56-93DD-1BF2ED41C802}" dt="2024-04-16T13:07:10.354" v="358" actId="20577"/>
        <pc:sldMkLst>
          <pc:docMk/>
          <pc:sldMk cId="3889621625" sldId="6083"/>
        </pc:sldMkLst>
        <pc:spChg chg="mod">
          <ac:chgData name="Vincent Davy Zoonekynd" userId="9b657ceb-2c2e-465a-9d3d-eec3e4197458" providerId="ADAL" clId="{39A12FE3-8511-4A56-93DD-1BF2ED41C802}" dt="2024-04-16T13:07:10.354" v="358" actId="20577"/>
          <ac:spMkLst>
            <pc:docMk/>
            <pc:sldMk cId="3889621625" sldId="6083"/>
            <ac:spMk id="4" creationId="{610664E5-6276-E57B-536C-250E530CFD11}"/>
          </ac:spMkLst>
        </pc:spChg>
      </pc:sldChg>
      <pc:sldChg chg="modSp add mod ord">
        <pc:chgData name="Vincent Davy Zoonekynd" userId="9b657ceb-2c2e-465a-9d3d-eec3e4197458" providerId="ADAL" clId="{39A12FE3-8511-4A56-93DD-1BF2ED41C802}" dt="2024-04-16T13:07:29.715" v="386" actId="20577"/>
        <pc:sldMkLst>
          <pc:docMk/>
          <pc:sldMk cId="1790988631" sldId="6084"/>
        </pc:sldMkLst>
        <pc:spChg chg="mod">
          <ac:chgData name="Vincent Davy Zoonekynd" userId="9b657ceb-2c2e-465a-9d3d-eec3e4197458" providerId="ADAL" clId="{39A12FE3-8511-4A56-93DD-1BF2ED41C802}" dt="2024-04-16T13:07:29.715" v="386" actId="20577"/>
          <ac:spMkLst>
            <pc:docMk/>
            <pc:sldMk cId="1790988631" sldId="6084"/>
            <ac:spMk id="2" creationId="{B25E1A98-2B2F-622D-F00A-5331BD4CE9F4}"/>
          </ac:spMkLst>
        </pc:spChg>
      </pc:sldChg>
      <pc:sldChg chg="delSp add del mod ord">
        <pc:chgData name="Vincent Davy Zoonekynd" userId="9b657ceb-2c2e-465a-9d3d-eec3e4197458" providerId="ADAL" clId="{39A12FE3-8511-4A56-93DD-1BF2ED41C802}" dt="2024-04-16T12:36:35.139" v="340" actId="47"/>
        <pc:sldMkLst>
          <pc:docMk/>
          <pc:sldMk cId="4251591828" sldId="6084"/>
        </pc:sldMkLst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10" creationId="{F22F6E92-231D-8065-0B40-1054267041C6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12" creationId="{82C5B0F6-34FE-F98E-FDD9-84BD53D42D12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14" creationId="{DDA65CE0-41E1-3D72-E031-E1404E013CD1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16" creationId="{0A28ADD7-CFB6-4F02-B14B-B44840361379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19" creationId="{0082804F-1E61-50F3-6CD3-A2B6D87D2EC8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21" creationId="{3053A2A3-17BC-F079-466F-949C9F808FDC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23" creationId="{98D39721-B72A-1BE1-38D9-18FA0DD3BBC1}"/>
          </ac:picMkLst>
        </pc:picChg>
      </pc:sldChg>
      <pc:sldChg chg="addSp delSp modSp new mod modClrScheme chgLayout">
        <pc:chgData name="Vincent Davy Zoonekynd" userId="9b657ceb-2c2e-465a-9d3d-eec3e4197458" providerId="ADAL" clId="{39A12FE3-8511-4A56-93DD-1BF2ED41C802}" dt="2024-04-16T13:12:44.308" v="392" actId="1076"/>
        <pc:sldMkLst>
          <pc:docMk/>
          <pc:sldMk cId="1586430206" sldId="6085"/>
        </pc:sldMkLst>
        <pc:spChg chg="del">
          <ac:chgData name="Vincent Davy Zoonekynd" userId="9b657ceb-2c2e-465a-9d3d-eec3e4197458" providerId="ADAL" clId="{39A12FE3-8511-4A56-93DD-1BF2ED41C802}" dt="2024-04-16T13:12:28.014" v="388" actId="700"/>
          <ac:spMkLst>
            <pc:docMk/>
            <pc:sldMk cId="1586430206" sldId="6085"/>
            <ac:spMk id="2" creationId="{42793B8F-D52D-F214-6A06-35201EB4D405}"/>
          </ac:spMkLst>
        </pc:spChg>
        <pc:spChg chg="del">
          <ac:chgData name="Vincent Davy Zoonekynd" userId="9b657ceb-2c2e-465a-9d3d-eec3e4197458" providerId="ADAL" clId="{39A12FE3-8511-4A56-93DD-1BF2ED41C802}" dt="2024-04-16T13:12:28.014" v="388" actId="700"/>
          <ac:spMkLst>
            <pc:docMk/>
            <pc:sldMk cId="1586430206" sldId="6085"/>
            <ac:spMk id="3" creationId="{35AC25D5-EC3A-6728-2BEB-73BD61232D45}"/>
          </ac:spMkLst>
        </pc:spChg>
        <pc:picChg chg="add mod">
          <ac:chgData name="Vincent Davy Zoonekynd" userId="9b657ceb-2c2e-465a-9d3d-eec3e4197458" providerId="ADAL" clId="{39A12FE3-8511-4A56-93DD-1BF2ED41C802}" dt="2024-04-16T13:12:44.308" v="392" actId="1076"/>
          <ac:picMkLst>
            <pc:docMk/>
            <pc:sldMk cId="1586430206" sldId="6085"/>
            <ac:picMk id="5" creationId="{A98E74FB-174B-1B42-7331-BF5B65D769AD}"/>
          </ac:picMkLst>
        </pc:picChg>
      </pc:sldChg>
      <pc:sldChg chg="delSp modSp add del mod ord">
        <pc:chgData name="Vincent Davy Zoonekynd" userId="9b657ceb-2c2e-465a-9d3d-eec3e4197458" providerId="ADAL" clId="{39A12FE3-8511-4A56-93DD-1BF2ED41C802}" dt="2024-04-17T14:20:14.655" v="727" actId="2696"/>
        <pc:sldMkLst>
          <pc:docMk/>
          <pc:sldMk cId="2685347208" sldId="6086"/>
        </pc:sldMkLst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5" creationId="{5C084E88-02F4-A43C-2A42-C0B4291C035F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7" creationId="{802136ED-1F1F-321C-2837-F45F0712D9AF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9" creationId="{41A60235-DAE5-8C21-0C0E-7F89B537680F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10" creationId="{F22F6E92-231D-8065-0B40-1054267041C6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12" creationId="{82C5B0F6-34FE-F98E-FDD9-84BD53D42D12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14" creationId="{DDA65CE0-41E1-3D72-E031-E1404E013CD1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16" creationId="{0A28ADD7-CFB6-4F02-B14B-B44840361379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19" creationId="{0082804F-1E61-50F3-6CD3-A2B6D87D2EC8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21" creationId="{3053A2A3-17BC-F079-466F-949C9F808FDC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23" creationId="{98D39721-B72A-1BE1-38D9-18FA0DD3BBC1}"/>
          </ac:picMkLst>
        </pc:picChg>
        <pc:picChg chg="del">
          <ac:chgData name="Vincent Davy Zoonekynd" userId="9b657ceb-2c2e-465a-9d3d-eec3e4197458" providerId="ADAL" clId="{39A12FE3-8511-4A56-93DD-1BF2ED41C802}" dt="2024-04-17T14:07:11.399" v="500" actId="478"/>
          <ac:picMkLst>
            <pc:docMk/>
            <pc:sldMk cId="2685347208" sldId="6086"/>
            <ac:picMk id="1030" creationId="{923A0DBA-E255-2D04-912F-F123A081FAE3}"/>
          </ac:picMkLst>
        </pc:picChg>
      </pc:sldChg>
      <pc:sldChg chg="add">
        <pc:chgData name="Vincent Davy Zoonekynd" userId="9b657ceb-2c2e-465a-9d3d-eec3e4197458" providerId="ADAL" clId="{39A12FE3-8511-4A56-93DD-1BF2ED41C802}" dt="2024-04-17T14:20:24.696" v="728"/>
        <pc:sldMkLst>
          <pc:docMk/>
          <pc:sldMk cId="3903873826" sldId="6086"/>
        </pc:sldMkLst>
      </pc:sldChg>
    </pc:docChg>
  </pc:docChgLst>
  <pc:docChgLst>
    <pc:chgData name="Vincent Davy Zoonekynd" userId="9b657ceb-2c2e-465a-9d3d-eec3e4197458" providerId="ADAL" clId="{E7E73C21-A7BA-4C5D-B471-D12A4EB5A59C}"/>
    <pc:docChg chg="undo custSel addSld delSld modSld sldOrd">
      <pc:chgData name="Vincent Davy Zoonekynd" userId="9b657ceb-2c2e-465a-9d3d-eec3e4197458" providerId="ADAL" clId="{E7E73C21-A7BA-4C5D-B471-D12A4EB5A59C}" dt="2024-02-23T10:34:48.178" v="10073" actId="47"/>
      <pc:docMkLst>
        <pc:docMk/>
      </pc:docMkLst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647630528" sldId="25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401743938" sldId="26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437133474" sldId="26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509696245" sldId="26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154531373" sldId="26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935090070" sldId="26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429200442" sldId="26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927313794" sldId="26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627376723" sldId="26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625189745" sldId="26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126039099" sldId="27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836292494" sldId="27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433798314" sldId="27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490614589" sldId="27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200496935" sldId="27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297992825" sldId="27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027056561" sldId="27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235573877" sldId="27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774676644" sldId="27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785370607" sldId="27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385566421" sldId="28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024911565" sldId="28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896815157" sldId="28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121282739" sldId="28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011998112" sldId="28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403878881" sldId="29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61343741" sldId="29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319908050" sldId="29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238777421" sldId="29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873927752" sldId="29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55425598" sldId="29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602669078" sldId="29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52713093" sldId="29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313427025" sldId="29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418380061" sldId="29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561396447" sldId="30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372956132" sldId="30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75299427" sldId="30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500728148" sldId="30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23229203" sldId="30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159651459" sldId="30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248744833" sldId="30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202914814" sldId="30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105332526" sldId="30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823240205" sldId="30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521284683" sldId="31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672608100" sldId="31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600912651" sldId="31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709343972" sldId="31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63660350" sldId="31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06578770" sldId="31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756680053" sldId="31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67312054" sldId="31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34070243" sldId="31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168559751" sldId="31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774101009" sldId="32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152378386" sldId="32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21259759" sldId="32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90651614" sldId="32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35075817" sldId="32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448506686" sldId="32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001557439" sldId="32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185236551" sldId="32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082000973" sldId="32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097709886" sldId="33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438016095" sldId="33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417952245" sldId="33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940404266" sldId="33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01823356" sldId="33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123645938" sldId="33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398653741" sldId="33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598722838" sldId="33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244411575" sldId="33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43274024" sldId="340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2887648538" sldId="34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566615995" sldId="34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322139817" sldId="34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778846131" sldId="34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860130462" sldId="34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177556661" sldId="346"/>
        </pc:sldMkLst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3181014461" sldId="34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56178727" sldId="34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027954022" sldId="34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310578736" sldId="35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260755098" sldId="35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74608988" sldId="35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45980981" sldId="35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288862056" sldId="35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585973711" sldId="35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70103489" sldId="35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32849189" sldId="35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910482067" sldId="358"/>
        </pc:sldMkLst>
      </pc:sldChg>
      <pc:sldChg chg="delSp mod">
        <pc:chgData name="Vincent Davy Zoonekynd" userId="9b657ceb-2c2e-465a-9d3d-eec3e4197458" providerId="ADAL" clId="{E7E73C21-A7BA-4C5D-B471-D12A4EB5A59C}" dt="2023-12-08T11:58:03.967" v="277" actId="478"/>
        <pc:sldMkLst>
          <pc:docMk/>
          <pc:sldMk cId="229906279" sldId="361"/>
        </pc:sldMkLst>
        <pc:spChg chg="del">
          <ac:chgData name="Vincent Davy Zoonekynd" userId="9b657ceb-2c2e-465a-9d3d-eec3e4197458" providerId="ADAL" clId="{E7E73C21-A7BA-4C5D-B471-D12A4EB5A59C}" dt="2023-12-08T11:58:03.967" v="277" actId="478"/>
          <ac:spMkLst>
            <pc:docMk/>
            <pc:sldMk cId="229906279" sldId="361"/>
            <ac:spMk id="3" creationId="{49BD1D05-3AC1-69A8-0F41-23FC5104FBE3}"/>
          </ac:spMkLst>
        </pc:spChg>
      </pc:sldChg>
      <pc:sldChg chg="del">
        <pc:chgData name="Vincent Davy Zoonekynd" userId="9b657ceb-2c2e-465a-9d3d-eec3e4197458" providerId="ADAL" clId="{E7E73C21-A7BA-4C5D-B471-D12A4EB5A59C}" dt="2023-12-14T05:26:19.794" v="1138" actId="47"/>
        <pc:sldMkLst>
          <pc:docMk/>
          <pc:sldMk cId="1735827559" sldId="362"/>
        </pc:sldMkLst>
      </pc:sldChg>
      <pc:sldChg chg="del">
        <pc:chgData name="Vincent Davy Zoonekynd" userId="9b657ceb-2c2e-465a-9d3d-eec3e4197458" providerId="ADAL" clId="{E7E73C21-A7BA-4C5D-B471-D12A4EB5A59C}" dt="2023-12-14T05:26:19.794" v="1138" actId="47"/>
        <pc:sldMkLst>
          <pc:docMk/>
          <pc:sldMk cId="2585975400" sldId="363"/>
        </pc:sldMkLst>
      </pc:sldChg>
      <pc:sldChg chg="modSp del mod">
        <pc:chgData name="Vincent Davy Zoonekynd" userId="9b657ceb-2c2e-465a-9d3d-eec3e4197458" providerId="ADAL" clId="{E7E73C21-A7BA-4C5D-B471-D12A4EB5A59C}" dt="2023-12-14T05:26:46.491" v="1140" actId="47"/>
        <pc:sldMkLst>
          <pc:docMk/>
          <pc:sldMk cId="830557408" sldId="368"/>
        </pc:sldMkLst>
        <pc:spChg chg="mod">
          <ac:chgData name="Vincent Davy Zoonekynd" userId="9b657ceb-2c2e-465a-9d3d-eec3e4197458" providerId="ADAL" clId="{E7E73C21-A7BA-4C5D-B471-D12A4EB5A59C}" dt="2023-12-08T11:56:08.195" v="276" actId="20577"/>
          <ac:spMkLst>
            <pc:docMk/>
            <pc:sldMk cId="830557408" sldId="368"/>
            <ac:spMk id="3" creationId="{49BD1D05-3AC1-69A8-0F41-23FC5104FBE3}"/>
          </ac:spMkLst>
        </pc:spChg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790077541" sldId="36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162765622" sldId="370"/>
        </pc:sldMkLst>
      </pc:sldChg>
      <pc:sldChg chg="ord">
        <pc:chgData name="Vincent Davy Zoonekynd" userId="9b657ceb-2c2e-465a-9d3d-eec3e4197458" providerId="ADAL" clId="{E7E73C21-A7BA-4C5D-B471-D12A4EB5A59C}" dt="2024-01-04T07:08:31.051" v="3913"/>
        <pc:sldMkLst>
          <pc:docMk/>
          <pc:sldMk cId="1593300403" sldId="372"/>
        </pc:sldMkLst>
      </pc:sldChg>
      <pc:sldChg chg="modSp mod">
        <pc:chgData name="Vincent Davy Zoonekynd" userId="9b657ceb-2c2e-465a-9d3d-eec3e4197458" providerId="ADAL" clId="{E7E73C21-A7BA-4C5D-B471-D12A4EB5A59C}" dt="2023-12-14T05:16:31.700" v="860" actId="20577"/>
        <pc:sldMkLst>
          <pc:docMk/>
          <pc:sldMk cId="1902114763" sldId="374"/>
        </pc:sldMkLst>
        <pc:spChg chg="mod">
          <ac:chgData name="Vincent Davy Zoonekynd" userId="9b657ceb-2c2e-465a-9d3d-eec3e4197458" providerId="ADAL" clId="{E7E73C21-A7BA-4C5D-B471-D12A4EB5A59C}" dt="2023-12-14T05:16:31.700" v="860" actId="20577"/>
          <ac:spMkLst>
            <pc:docMk/>
            <pc:sldMk cId="1902114763" sldId="374"/>
            <ac:spMk id="4" creationId="{610664E5-6276-E57B-536C-250E530CFD11}"/>
          </ac:spMkLst>
        </pc:spChg>
      </pc:sldChg>
      <pc:sldChg chg="modSp mod">
        <pc:chgData name="Vincent Davy Zoonekynd" userId="9b657ceb-2c2e-465a-9d3d-eec3e4197458" providerId="ADAL" clId="{E7E73C21-A7BA-4C5D-B471-D12A4EB5A59C}" dt="2023-12-14T05:13:40.948" v="847" actId="20577"/>
        <pc:sldMkLst>
          <pc:docMk/>
          <pc:sldMk cId="3386646640" sldId="375"/>
        </pc:sldMkLst>
        <pc:spChg chg="mod">
          <ac:chgData name="Vincent Davy Zoonekynd" userId="9b657ceb-2c2e-465a-9d3d-eec3e4197458" providerId="ADAL" clId="{E7E73C21-A7BA-4C5D-B471-D12A4EB5A59C}" dt="2023-12-14T05:13:40.948" v="847" actId="20577"/>
          <ac:spMkLst>
            <pc:docMk/>
            <pc:sldMk cId="3386646640" sldId="375"/>
            <ac:spMk id="4" creationId="{610664E5-6276-E57B-536C-250E530CFD11}"/>
          </ac:spMkLst>
        </pc:spChg>
      </pc:sldChg>
      <pc:sldChg chg="delSp modSp del mod">
        <pc:chgData name="Vincent Davy Zoonekynd" userId="9b657ceb-2c2e-465a-9d3d-eec3e4197458" providerId="ADAL" clId="{E7E73C21-A7BA-4C5D-B471-D12A4EB5A59C}" dt="2023-12-08T13:59:02.211" v="418" actId="47"/>
        <pc:sldMkLst>
          <pc:docMk/>
          <pc:sldMk cId="3827714399" sldId="376"/>
        </pc:sldMkLst>
        <pc:spChg chg="del">
          <ac:chgData name="Vincent Davy Zoonekynd" userId="9b657ceb-2c2e-465a-9d3d-eec3e4197458" providerId="ADAL" clId="{E7E73C21-A7BA-4C5D-B471-D12A4EB5A59C}" dt="2023-12-08T11:52:02.408" v="20" actId="478"/>
          <ac:spMkLst>
            <pc:docMk/>
            <pc:sldMk cId="3827714399" sldId="376"/>
            <ac:spMk id="2" creationId="{058C2BA3-02D4-3B27-7213-E9352DB94F20}"/>
          </ac:spMkLst>
        </pc:spChg>
        <pc:spChg chg="mod">
          <ac:chgData name="Vincent Davy Zoonekynd" userId="9b657ceb-2c2e-465a-9d3d-eec3e4197458" providerId="ADAL" clId="{E7E73C21-A7BA-4C5D-B471-D12A4EB5A59C}" dt="2023-12-08T13:48:33.271" v="381" actId="6549"/>
          <ac:spMkLst>
            <pc:docMk/>
            <pc:sldMk cId="3827714399" sldId="376"/>
            <ac:spMk id="3" creationId="{49BD1D05-3AC1-69A8-0F41-23FC5104FBE3}"/>
          </ac:spMkLst>
        </pc:spChg>
      </pc:sldChg>
      <pc:sldChg chg="del">
        <pc:chgData name="Vincent Davy Zoonekynd" userId="9b657ceb-2c2e-465a-9d3d-eec3e4197458" providerId="ADAL" clId="{E7E73C21-A7BA-4C5D-B471-D12A4EB5A59C}" dt="2023-12-08T13:59:05.443" v="419" actId="47"/>
        <pc:sldMkLst>
          <pc:docMk/>
          <pc:sldMk cId="1750757348" sldId="377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3397324619" sldId="378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3878342194" sldId="379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2355738329" sldId="380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1599803715" sldId="381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3406835223" sldId="382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1458388823" sldId="383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1217911385" sldId="384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711770999" sldId="385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3335569662" sldId="386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2207813987" sldId="387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86423577" sldId="388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1230697552" sldId="389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2445260177" sldId="390"/>
        </pc:sldMkLst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170642113" sldId="391"/>
        </pc:sldMkLst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3293996799" sldId="392"/>
        </pc:sldMkLst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1387224852" sldId="393"/>
        </pc:sldMkLst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2108922788" sldId="394"/>
        </pc:sldMkLst>
      </pc:sldChg>
      <pc:sldChg chg="modSp mod">
        <pc:chgData name="Vincent Davy Zoonekynd" userId="9b657ceb-2c2e-465a-9d3d-eec3e4197458" providerId="ADAL" clId="{E7E73C21-A7BA-4C5D-B471-D12A4EB5A59C}" dt="2023-12-08T12:06:18.348" v="337" actId="20577"/>
        <pc:sldMkLst>
          <pc:docMk/>
          <pc:sldMk cId="319056855" sldId="398"/>
        </pc:sldMkLst>
        <pc:spChg chg="mod">
          <ac:chgData name="Vincent Davy Zoonekynd" userId="9b657ceb-2c2e-465a-9d3d-eec3e4197458" providerId="ADAL" clId="{E7E73C21-A7BA-4C5D-B471-D12A4EB5A59C}" dt="2023-12-08T12:06:18.348" v="337" actId="20577"/>
          <ac:spMkLst>
            <pc:docMk/>
            <pc:sldMk cId="319056855" sldId="398"/>
            <ac:spMk id="3" creationId="{DA8DA788-422B-95E6-9C56-EB12FC3B0328}"/>
          </ac:spMkLst>
        </pc:spChg>
      </pc:sldChg>
      <pc:sldChg chg="modSp mod">
        <pc:chgData name="Vincent Davy Zoonekynd" userId="9b657ceb-2c2e-465a-9d3d-eec3e4197458" providerId="ADAL" clId="{E7E73C21-A7BA-4C5D-B471-D12A4EB5A59C}" dt="2023-12-19T12:14:46.725" v="3105" actId="20577"/>
        <pc:sldMkLst>
          <pc:docMk/>
          <pc:sldMk cId="2040344740" sldId="401"/>
        </pc:sldMkLst>
        <pc:spChg chg="mod">
          <ac:chgData name="Vincent Davy Zoonekynd" userId="9b657ceb-2c2e-465a-9d3d-eec3e4197458" providerId="ADAL" clId="{E7E73C21-A7BA-4C5D-B471-D12A4EB5A59C}" dt="2023-12-19T12:14:46.725" v="3105" actId="20577"/>
          <ac:spMkLst>
            <pc:docMk/>
            <pc:sldMk cId="2040344740" sldId="401"/>
            <ac:spMk id="4" creationId="{610664E5-6276-E57B-536C-250E530CFD11}"/>
          </ac:spMkLst>
        </pc:spChg>
      </pc:sldChg>
      <pc:sldChg chg="delSp mod">
        <pc:chgData name="Vincent Davy Zoonekynd" userId="9b657ceb-2c2e-465a-9d3d-eec3e4197458" providerId="ADAL" clId="{E7E73C21-A7BA-4C5D-B471-D12A4EB5A59C}" dt="2023-12-08T12:07:56.847" v="339" actId="478"/>
        <pc:sldMkLst>
          <pc:docMk/>
          <pc:sldMk cId="3804597531" sldId="407"/>
        </pc:sldMkLst>
        <pc:spChg chg="del">
          <ac:chgData name="Vincent Davy Zoonekynd" userId="9b657ceb-2c2e-465a-9d3d-eec3e4197458" providerId="ADAL" clId="{E7E73C21-A7BA-4C5D-B471-D12A4EB5A59C}" dt="2023-12-08T12:07:56.847" v="339" actId="478"/>
          <ac:spMkLst>
            <pc:docMk/>
            <pc:sldMk cId="3804597531" sldId="407"/>
            <ac:spMk id="2" creationId="{5A3736AA-16B8-FD4A-574A-7B90F0F42031}"/>
          </ac:spMkLst>
        </pc:spChg>
        <pc:spChg chg="del">
          <ac:chgData name="Vincent Davy Zoonekynd" userId="9b657ceb-2c2e-465a-9d3d-eec3e4197458" providerId="ADAL" clId="{E7E73C21-A7BA-4C5D-B471-D12A4EB5A59C}" dt="2023-12-08T12:07:54.875" v="338" actId="478"/>
          <ac:spMkLst>
            <pc:docMk/>
            <pc:sldMk cId="3804597531" sldId="407"/>
            <ac:spMk id="3" creationId="{26D12643-81A7-58C4-C968-23883CC52AD0}"/>
          </ac:spMkLst>
        </pc:spChg>
      </pc:sldChg>
      <pc:sldChg chg="add del">
        <pc:chgData name="Vincent Davy Zoonekynd" userId="9b657ceb-2c2e-465a-9d3d-eec3e4197458" providerId="ADAL" clId="{E7E73C21-A7BA-4C5D-B471-D12A4EB5A59C}" dt="2023-12-08T11:51:45.323" v="12"/>
        <pc:sldMkLst>
          <pc:docMk/>
          <pc:sldMk cId="1022599360" sldId="419"/>
        </pc:sldMkLst>
      </pc:sldChg>
      <pc:sldChg chg="modSp add mod">
        <pc:chgData name="Vincent Davy Zoonekynd" userId="9b657ceb-2c2e-465a-9d3d-eec3e4197458" providerId="ADAL" clId="{E7E73C21-A7BA-4C5D-B471-D12A4EB5A59C}" dt="2023-12-08T11:51:51.618" v="18" actId="20577"/>
        <pc:sldMkLst>
          <pc:docMk/>
          <pc:sldMk cId="2394456251" sldId="419"/>
        </pc:sldMkLst>
        <pc:spChg chg="mod">
          <ac:chgData name="Vincent Davy Zoonekynd" userId="9b657ceb-2c2e-465a-9d3d-eec3e4197458" providerId="ADAL" clId="{E7E73C21-A7BA-4C5D-B471-D12A4EB5A59C}" dt="2023-12-08T11:51:51.618" v="18" actId="20577"/>
          <ac:spMkLst>
            <pc:docMk/>
            <pc:sldMk cId="2394456251" sldId="419"/>
            <ac:spMk id="4" creationId="{610664E5-6276-E57B-536C-250E530CFD11}"/>
          </ac:spMkLst>
        </pc:spChg>
      </pc:sldChg>
      <pc:sldChg chg="addSp modSp new del mod ord">
        <pc:chgData name="Vincent Davy Zoonekynd" userId="9b657ceb-2c2e-465a-9d3d-eec3e4197458" providerId="ADAL" clId="{E7E73C21-A7BA-4C5D-B471-D12A4EB5A59C}" dt="2024-01-17T13:50:49.722" v="5728" actId="2696"/>
        <pc:sldMkLst>
          <pc:docMk/>
          <pc:sldMk cId="2111241953" sldId="420"/>
        </pc:sldMkLst>
        <pc:spChg chg="mod">
          <ac:chgData name="Vincent Davy Zoonekynd" userId="9b657ceb-2c2e-465a-9d3d-eec3e4197458" providerId="ADAL" clId="{E7E73C21-A7BA-4C5D-B471-D12A4EB5A59C}" dt="2023-12-08T12:02:32.581" v="306" actId="20577"/>
          <ac:spMkLst>
            <pc:docMk/>
            <pc:sldMk cId="2111241953" sldId="420"/>
            <ac:spMk id="2" creationId="{9546CFC5-32FC-F048-6DE3-AA74CEEC4F84}"/>
          </ac:spMkLst>
        </pc:spChg>
        <pc:spChg chg="mod">
          <ac:chgData name="Vincent Davy Zoonekynd" userId="9b657ceb-2c2e-465a-9d3d-eec3e4197458" providerId="ADAL" clId="{E7E73C21-A7BA-4C5D-B471-D12A4EB5A59C}" dt="2023-12-08T12:04:33.640" v="332" actId="20577"/>
          <ac:spMkLst>
            <pc:docMk/>
            <pc:sldMk cId="2111241953" sldId="420"/>
            <ac:spMk id="3" creationId="{6D664E8E-2C2C-B9B1-A47F-8AD4A02172E1}"/>
          </ac:spMkLst>
        </pc:spChg>
        <pc:spChg chg="add mod">
          <ac:chgData name="Vincent Davy Zoonekynd" userId="9b657ceb-2c2e-465a-9d3d-eec3e4197458" providerId="ADAL" clId="{E7E73C21-A7BA-4C5D-B471-D12A4EB5A59C}" dt="2023-12-08T12:02:42.120" v="315" actId="1038"/>
          <ac:spMkLst>
            <pc:docMk/>
            <pc:sldMk cId="2111241953" sldId="420"/>
            <ac:spMk id="4" creationId="{57EBA23E-5D7E-2F3F-ED94-D21DAB71B9A0}"/>
          </ac:spMkLst>
        </pc:spChg>
        <pc:spChg chg="add mod">
          <ac:chgData name="Vincent Davy Zoonekynd" userId="9b657ceb-2c2e-465a-9d3d-eec3e4197458" providerId="ADAL" clId="{E7E73C21-A7BA-4C5D-B471-D12A4EB5A59C}" dt="2023-12-08T12:02:42.120" v="315" actId="1038"/>
          <ac:spMkLst>
            <pc:docMk/>
            <pc:sldMk cId="2111241953" sldId="420"/>
            <ac:spMk id="5" creationId="{7C7B1328-DD8B-F97A-FFA0-2124484AF5E4}"/>
          </ac:spMkLst>
        </pc:spChg>
        <pc:spChg chg="add mod">
          <ac:chgData name="Vincent Davy Zoonekynd" userId="9b657ceb-2c2e-465a-9d3d-eec3e4197458" providerId="ADAL" clId="{E7E73C21-A7BA-4C5D-B471-D12A4EB5A59C}" dt="2023-12-08T12:02:42.120" v="315" actId="1038"/>
          <ac:spMkLst>
            <pc:docMk/>
            <pc:sldMk cId="2111241953" sldId="420"/>
            <ac:spMk id="6" creationId="{E5B189CF-821F-1CE2-16E2-B60377C139FA}"/>
          </ac:spMkLst>
        </pc:spChg>
        <pc:spChg chg="add mod">
          <ac:chgData name="Vincent Davy Zoonekynd" userId="9b657ceb-2c2e-465a-9d3d-eec3e4197458" providerId="ADAL" clId="{E7E73C21-A7BA-4C5D-B471-D12A4EB5A59C}" dt="2023-12-08T12:02:42.120" v="315" actId="1038"/>
          <ac:spMkLst>
            <pc:docMk/>
            <pc:sldMk cId="2111241953" sldId="420"/>
            <ac:spMk id="7" creationId="{BE5E25A0-B8B0-F791-0EA6-EE9463421706}"/>
          </ac:spMkLst>
        </pc:spChg>
        <pc:spChg chg="add mod">
          <ac:chgData name="Vincent Davy Zoonekynd" userId="9b657ceb-2c2e-465a-9d3d-eec3e4197458" providerId="ADAL" clId="{E7E73C21-A7BA-4C5D-B471-D12A4EB5A59C}" dt="2023-12-08T12:02:42.120" v="315" actId="1038"/>
          <ac:spMkLst>
            <pc:docMk/>
            <pc:sldMk cId="2111241953" sldId="420"/>
            <ac:spMk id="8" creationId="{896D6FFB-2C0E-5780-18A8-652DE0F66B02}"/>
          </ac:spMkLst>
        </pc:spChg>
        <pc:spChg chg="add mod">
          <ac:chgData name="Vincent Davy Zoonekynd" userId="9b657ceb-2c2e-465a-9d3d-eec3e4197458" providerId="ADAL" clId="{E7E73C21-A7BA-4C5D-B471-D12A4EB5A59C}" dt="2023-12-08T12:03:09.501" v="320" actId="2711"/>
          <ac:spMkLst>
            <pc:docMk/>
            <pc:sldMk cId="2111241953" sldId="420"/>
            <ac:spMk id="13" creationId="{C03337CB-DCEE-7BFB-F762-82A87C201B3B}"/>
          </ac:spMkLst>
        </pc:spChg>
        <pc:spChg chg="add mod">
          <ac:chgData name="Vincent Davy Zoonekynd" userId="9b657ceb-2c2e-465a-9d3d-eec3e4197458" providerId="ADAL" clId="{E7E73C21-A7BA-4C5D-B471-D12A4EB5A59C}" dt="2023-12-08T12:03:17.761" v="321" actId="2711"/>
          <ac:spMkLst>
            <pc:docMk/>
            <pc:sldMk cId="2111241953" sldId="420"/>
            <ac:spMk id="14" creationId="{EF342B75-169C-88F7-C7BF-348DC5E1F2E5}"/>
          </ac:spMkLst>
        </pc:spChg>
        <pc:spChg chg="add mod">
          <ac:chgData name="Vincent Davy Zoonekynd" userId="9b657ceb-2c2e-465a-9d3d-eec3e4197458" providerId="ADAL" clId="{E7E73C21-A7BA-4C5D-B471-D12A4EB5A59C}" dt="2023-12-08T12:03:26.502" v="322" actId="2711"/>
          <ac:spMkLst>
            <pc:docMk/>
            <pc:sldMk cId="2111241953" sldId="420"/>
            <ac:spMk id="15" creationId="{4CB1CF8F-39C2-65B3-301B-6A573DD7852F}"/>
          </ac:spMkLst>
        </pc:spChg>
        <pc:spChg chg="add mod">
          <ac:chgData name="Vincent Davy Zoonekynd" userId="9b657ceb-2c2e-465a-9d3d-eec3e4197458" providerId="ADAL" clId="{E7E73C21-A7BA-4C5D-B471-D12A4EB5A59C}" dt="2023-12-08T12:03:34.246" v="323" actId="2711"/>
          <ac:spMkLst>
            <pc:docMk/>
            <pc:sldMk cId="2111241953" sldId="420"/>
            <ac:spMk id="16" creationId="{EBE97984-2EBE-9ABD-2718-663BB9A5E2EE}"/>
          </ac:spMkLst>
        </pc:spChg>
        <pc:spChg chg="add mod">
          <ac:chgData name="Vincent Davy Zoonekynd" userId="9b657ceb-2c2e-465a-9d3d-eec3e4197458" providerId="ADAL" clId="{E7E73C21-A7BA-4C5D-B471-D12A4EB5A59C}" dt="2023-12-08T12:04:02.437" v="327" actId="6549"/>
          <ac:spMkLst>
            <pc:docMk/>
            <pc:sldMk cId="2111241953" sldId="420"/>
            <ac:spMk id="17" creationId="{D7E76228-B4B6-600F-57F1-4C50EDED1BAC}"/>
          </ac:spMkLst>
        </pc:spChg>
        <pc:cxnChg chg="add mod">
          <ac:chgData name="Vincent Davy Zoonekynd" userId="9b657ceb-2c2e-465a-9d3d-eec3e4197458" providerId="ADAL" clId="{E7E73C21-A7BA-4C5D-B471-D12A4EB5A59C}" dt="2023-12-08T12:02:42.120" v="315" actId="1038"/>
          <ac:cxnSpMkLst>
            <pc:docMk/>
            <pc:sldMk cId="2111241953" sldId="420"/>
            <ac:cxnSpMk id="9" creationId="{FEB0FCCC-2F01-C5DE-5311-BD99E30E321C}"/>
          </ac:cxnSpMkLst>
        </pc:cxnChg>
        <pc:cxnChg chg="add mod">
          <ac:chgData name="Vincent Davy Zoonekynd" userId="9b657ceb-2c2e-465a-9d3d-eec3e4197458" providerId="ADAL" clId="{E7E73C21-A7BA-4C5D-B471-D12A4EB5A59C}" dt="2023-12-08T12:02:42.120" v="315" actId="1038"/>
          <ac:cxnSpMkLst>
            <pc:docMk/>
            <pc:sldMk cId="2111241953" sldId="420"/>
            <ac:cxnSpMk id="10" creationId="{52EAC7F7-FBBC-6323-0CEB-3A9A150158E8}"/>
          </ac:cxnSpMkLst>
        </pc:cxnChg>
        <pc:cxnChg chg="add mod">
          <ac:chgData name="Vincent Davy Zoonekynd" userId="9b657ceb-2c2e-465a-9d3d-eec3e4197458" providerId="ADAL" clId="{E7E73C21-A7BA-4C5D-B471-D12A4EB5A59C}" dt="2023-12-08T12:02:42.120" v="315" actId="1038"/>
          <ac:cxnSpMkLst>
            <pc:docMk/>
            <pc:sldMk cId="2111241953" sldId="420"/>
            <ac:cxnSpMk id="11" creationId="{EB7C2FD4-956A-F84C-52C3-572D34442BC6}"/>
          </ac:cxnSpMkLst>
        </pc:cxnChg>
        <pc:cxnChg chg="add mod">
          <ac:chgData name="Vincent Davy Zoonekynd" userId="9b657ceb-2c2e-465a-9d3d-eec3e4197458" providerId="ADAL" clId="{E7E73C21-A7BA-4C5D-B471-D12A4EB5A59C}" dt="2023-12-08T12:02:42.120" v="315" actId="1038"/>
          <ac:cxnSpMkLst>
            <pc:docMk/>
            <pc:sldMk cId="2111241953" sldId="420"/>
            <ac:cxnSpMk id="12" creationId="{47680D21-5460-300D-2E0A-BFB2DC75642E}"/>
          </ac:cxnSpMkLst>
        </pc:cxnChg>
      </pc:sldChg>
      <pc:sldChg chg="add del">
        <pc:chgData name="Vincent Davy Zoonekynd" userId="9b657ceb-2c2e-465a-9d3d-eec3e4197458" providerId="ADAL" clId="{E7E73C21-A7BA-4C5D-B471-D12A4EB5A59C}" dt="2024-01-17T14:10:14.129" v="6016" actId="47"/>
        <pc:sldMkLst>
          <pc:docMk/>
          <pc:sldMk cId="2539042386" sldId="420"/>
        </pc:sldMkLst>
      </pc:sldChg>
      <pc:sldChg chg="addSp delSp modSp add mod ord">
        <pc:chgData name="Vincent Davy Zoonekynd" userId="9b657ceb-2c2e-465a-9d3d-eec3e4197458" providerId="ADAL" clId="{E7E73C21-A7BA-4C5D-B471-D12A4EB5A59C}" dt="2023-12-08T15:15:08.562" v="497" actId="20577"/>
        <pc:sldMkLst>
          <pc:docMk/>
          <pc:sldMk cId="1414798711" sldId="421"/>
        </pc:sldMkLst>
        <pc:spChg chg="add del">
          <ac:chgData name="Vincent Davy Zoonekynd" userId="9b657ceb-2c2e-465a-9d3d-eec3e4197458" providerId="ADAL" clId="{E7E73C21-A7BA-4C5D-B471-D12A4EB5A59C}" dt="2023-12-08T13:56:05.536" v="384"/>
          <ac:spMkLst>
            <pc:docMk/>
            <pc:sldMk cId="1414798711" sldId="421"/>
            <ac:spMk id="2" creationId="{12B9C6C2-783E-9B35-B48F-3951D710D172}"/>
          </ac:spMkLst>
        </pc:spChg>
        <pc:spChg chg="add del mod">
          <ac:chgData name="Vincent Davy Zoonekynd" userId="9b657ceb-2c2e-465a-9d3d-eec3e4197458" providerId="ADAL" clId="{E7E73C21-A7BA-4C5D-B471-D12A4EB5A59C}" dt="2023-12-08T15:15:08.562" v="497" actId="20577"/>
          <ac:spMkLst>
            <pc:docMk/>
            <pc:sldMk cId="1414798711" sldId="421"/>
            <ac:spMk id="3" creationId="{49BD1D05-3AC1-69A8-0F41-23FC5104FBE3}"/>
          </ac:spMkLst>
        </pc:spChg>
        <pc:spChg chg="add del mod">
          <ac:chgData name="Vincent Davy Zoonekynd" userId="9b657ceb-2c2e-465a-9d3d-eec3e4197458" providerId="ADAL" clId="{E7E73C21-A7BA-4C5D-B471-D12A4EB5A59C}" dt="2023-12-08T13:56:11.683" v="387"/>
          <ac:spMkLst>
            <pc:docMk/>
            <pc:sldMk cId="1414798711" sldId="421"/>
            <ac:spMk id="4" creationId="{04997320-035F-B802-80A2-4F4A52EDFE9C}"/>
          </ac:spMkLst>
        </pc:spChg>
        <pc:spChg chg="add del mod">
          <ac:chgData name="Vincent Davy Zoonekynd" userId="9b657ceb-2c2e-465a-9d3d-eec3e4197458" providerId="ADAL" clId="{E7E73C21-A7BA-4C5D-B471-D12A4EB5A59C}" dt="2023-12-08T13:56:32.417" v="389"/>
          <ac:spMkLst>
            <pc:docMk/>
            <pc:sldMk cId="1414798711" sldId="421"/>
            <ac:spMk id="5" creationId="{58B7986C-7E59-C433-5C1C-CA463504BD8D}"/>
          </ac:spMkLst>
        </pc:spChg>
      </pc:sldChg>
      <pc:sldChg chg="modSp new del mod ord">
        <pc:chgData name="Vincent Davy Zoonekynd" userId="9b657ceb-2c2e-465a-9d3d-eec3e4197458" providerId="ADAL" clId="{E7E73C21-A7BA-4C5D-B471-D12A4EB5A59C}" dt="2023-12-14T05:09:59.224" v="821" actId="47"/>
        <pc:sldMkLst>
          <pc:docMk/>
          <pc:sldMk cId="1421071247" sldId="422"/>
        </pc:sldMkLst>
        <pc:spChg chg="mod">
          <ac:chgData name="Vincent Davy Zoonekynd" userId="9b657ceb-2c2e-465a-9d3d-eec3e4197458" providerId="ADAL" clId="{E7E73C21-A7BA-4C5D-B471-D12A4EB5A59C}" dt="2023-12-08T15:30:47.870" v="574" actId="20577"/>
          <ac:spMkLst>
            <pc:docMk/>
            <pc:sldMk cId="1421071247" sldId="422"/>
            <ac:spMk id="2" creationId="{BAD1FF21-5029-E938-99F4-9D46F72F4074}"/>
          </ac:spMkLst>
        </pc:spChg>
        <pc:spChg chg="mod">
          <ac:chgData name="Vincent Davy Zoonekynd" userId="9b657ceb-2c2e-465a-9d3d-eec3e4197458" providerId="ADAL" clId="{E7E73C21-A7BA-4C5D-B471-D12A4EB5A59C}" dt="2023-12-08T15:34:35.703" v="819" actId="20577"/>
          <ac:spMkLst>
            <pc:docMk/>
            <pc:sldMk cId="1421071247" sldId="422"/>
            <ac:spMk id="3" creationId="{AE8E12D5-E29E-8FC0-45C0-BF09410BE2F8}"/>
          </ac:spMkLst>
        </pc:spChg>
      </pc:sldChg>
      <pc:sldChg chg="addSp delSp modSp new mod ord">
        <pc:chgData name="Vincent Davy Zoonekynd" userId="9b657ceb-2c2e-465a-9d3d-eec3e4197458" providerId="ADAL" clId="{E7E73C21-A7BA-4C5D-B471-D12A4EB5A59C}" dt="2023-12-14T05:13:55.550" v="849"/>
        <pc:sldMkLst>
          <pc:docMk/>
          <pc:sldMk cId="269274286" sldId="423"/>
        </pc:sldMkLst>
        <pc:spChg chg="mod">
          <ac:chgData name="Vincent Davy Zoonekynd" userId="9b657ceb-2c2e-465a-9d3d-eec3e4197458" providerId="ADAL" clId="{E7E73C21-A7BA-4C5D-B471-D12A4EB5A59C}" dt="2023-12-08T15:29:16.485" v="558" actId="20577"/>
          <ac:spMkLst>
            <pc:docMk/>
            <pc:sldMk cId="269274286" sldId="423"/>
            <ac:spMk id="2" creationId="{3CA055D8-D5B6-EC68-59DF-0FF8F6A38B14}"/>
          </ac:spMkLst>
        </pc:spChg>
        <pc:spChg chg="del">
          <ac:chgData name="Vincent Davy Zoonekynd" userId="9b657ceb-2c2e-465a-9d3d-eec3e4197458" providerId="ADAL" clId="{E7E73C21-A7BA-4C5D-B471-D12A4EB5A59C}" dt="2023-12-08T15:29:09.930" v="544" actId="478"/>
          <ac:spMkLst>
            <pc:docMk/>
            <pc:sldMk cId="269274286" sldId="423"/>
            <ac:spMk id="3" creationId="{5EED2A40-AAAC-CDB1-EC9A-0ED4C0D1CBCA}"/>
          </ac:spMkLst>
        </pc:spChg>
        <pc:spChg chg="add mod">
          <ac:chgData name="Vincent Davy Zoonekynd" userId="9b657ceb-2c2e-465a-9d3d-eec3e4197458" providerId="ADAL" clId="{E7E73C21-A7BA-4C5D-B471-D12A4EB5A59C}" dt="2023-12-08T15:30:39.556" v="570" actId="255"/>
          <ac:spMkLst>
            <pc:docMk/>
            <pc:sldMk cId="269274286" sldId="423"/>
            <ac:spMk id="4" creationId="{123253AF-2B2F-84A9-CFA4-315E217CB59B}"/>
          </ac:spMkLst>
        </pc:spChg>
      </pc:sldChg>
      <pc:sldChg chg="modSp add del mod">
        <pc:chgData name="Vincent Davy Zoonekynd" userId="9b657ceb-2c2e-465a-9d3d-eec3e4197458" providerId="ADAL" clId="{E7E73C21-A7BA-4C5D-B471-D12A4EB5A59C}" dt="2023-12-08T15:32:19.451" v="742" actId="47"/>
        <pc:sldMkLst>
          <pc:docMk/>
          <pc:sldMk cId="292957660" sldId="424"/>
        </pc:sldMkLst>
        <pc:spChg chg="mod">
          <ac:chgData name="Vincent Davy Zoonekynd" userId="9b657ceb-2c2e-465a-9d3d-eec3e4197458" providerId="ADAL" clId="{E7E73C21-A7BA-4C5D-B471-D12A4EB5A59C}" dt="2023-12-08T15:28:54.189" v="541" actId="14100"/>
          <ac:spMkLst>
            <pc:docMk/>
            <pc:sldMk cId="292957660" sldId="424"/>
            <ac:spMk id="3" creationId="{49BD1D05-3AC1-69A8-0F41-23FC5104FBE3}"/>
          </ac:spMkLst>
        </pc:spChg>
      </pc:sldChg>
      <pc:sldChg chg="add">
        <pc:chgData name="Vincent Davy Zoonekynd" userId="9b657ceb-2c2e-465a-9d3d-eec3e4197458" providerId="ADAL" clId="{E7E73C21-A7BA-4C5D-B471-D12A4EB5A59C}" dt="2023-12-14T05:10:53.635" v="824"/>
        <pc:sldMkLst>
          <pc:docMk/>
          <pc:sldMk cId="2660545373" sldId="428"/>
        </pc:sldMkLst>
      </pc:sldChg>
      <pc:sldChg chg="add">
        <pc:chgData name="Vincent Davy Zoonekynd" userId="9b657ceb-2c2e-465a-9d3d-eec3e4197458" providerId="ADAL" clId="{E7E73C21-A7BA-4C5D-B471-D12A4EB5A59C}" dt="2023-12-14T05:10:53.635" v="824"/>
        <pc:sldMkLst>
          <pc:docMk/>
          <pc:sldMk cId="1259238331" sldId="430"/>
        </pc:sldMkLst>
      </pc:sldChg>
      <pc:sldChg chg="add">
        <pc:chgData name="Vincent Davy Zoonekynd" userId="9b657ceb-2c2e-465a-9d3d-eec3e4197458" providerId="ADAL" clId="{E7E73C21-A7BA-4C5D-B471-D12A4EB5A59C}" dt="2023-12-14T05:12:31.827" v="830"/>
        <pc:sldMkLst>
          <pc:docMk/>
          <pc:sldMk cId="1542785066" sldId="433"/>
        </pc:sldMkLst>
      </pc:sldChg>
      <pc:sldChg chg="add del">
        <pc:chgData name="Vincent Davy Zoonekynd" userId="9b657ceb-2c2e-465a-9d3d-eec3e4197458" providerId="ADAL" clId="{E7E73C21-A7BA-4C5D-B471-D12A4EB5A59C}" dt="2023-12-14T05:12:40.414" v="831" actId="47"/>
        <pc:sldMkLst>
          <pc:docMk/>
          <pc:sldMk cId="3577302343" sldId="434"/>
        </pc:sldMkLst>
      </pc:sldChg>
      <pc:sldChg chg="add">
        <pc:chgData name="Vincent Davy Zoonekynd" userId="9b657ceb-2c2e-465a-9d3d-eec3e4197458" providerId="ADAL" clId="{E7E73C21-A7BA-4C5D-B471-D12A4EB5A59C}" dt="2023-12-14T05:10:41.542" v="823"/>
        <pc:sldMkLst>
          <pc:docMk/>
          <pc:sldMk cId="2636428850" sldId="435"/>
        </pc:sldMkLst>
      </pc:sldChg>
      <pc:sldChg chg="add del">
        <pc:chgData name="Vincent Davy Zoonekynd" userId="9b657ceb-2c2e-465a-9d3d-eec3e4197458" providerId="ADAL" clId="{E7E73C21-A7BA-4C5D-B471-D12A4EB5A59C}" dt="2023-12-14T05:11:44.096" v="828"/>
        <pc:sldMkLst>
          <pc:docMk/>
          <pc:sldMk cId="1778125671" sldId="436"/>
        </pc:sldMkLst>
      </pc:sldChg>
      <pc:sldChg chg="add del">
        <pc:chgData name="Vincent Davy Zoonekynd" userId="9b657ceb-2c2e-465a-9d3d-eec3e4197458" providerId="ADAL" clId="{E7E73C21-A7BA-4C5D-B471-D12A4EB5A59C}" dt="2023-12-14T05:11:30.525" v="826"/>
        <pc:sldMkLst>
          <pc:docMk/>
          <pc:sldMk cId="2821595991" sldId="436"/>
        </pc:sldMkLst>
      </pc:sldChg>
      <pc:sldChg chg="add del">
        <pc:chgData name="Vincent Davy Zoonekynd" userId="9b657ceb-2c2e-465a-9d3d-eec3e4197458" providerId="ADAL" clId="{E7E73C21-A7BA-4C5D-B471-D12A4EB5A59C}" dt="2023-12-14T05:11:44.096" v="828"/>
        <pc:sldMkLst>
          <pc:docMk/>
          <pc:sldMk cId="2776640412" sldId="437"/>
        </pc:sldMkLst>
      </pc:sldChg>
      <pc:sldChg chg="add del">
        <pc:chgData name="Vincent Davy Zoonekynd" userId="9b657ceb-2c2e-465a-9d3d-eec3e4197458" providerId="ADAL" clId="{E7E73C21-A7BA-4C5D-B471-D12A4EB5A59C}" dt="2023-12-14T05:11:30.525" v="826"/>
        <pc:sldMkLst>
          <pc:docMk/>
          <pc:sldMk cId="4242001610" sldId="437"/>
        </pc:sldMkLst>
      </pc:sldChg>
      <pc:sldChg chg="addSp delSp modSp add mod">
        <pc:chgData name="Vincent Davy Zoonekynd" userId="9b657ceb-2c2e-465a-9d3d-eec3e4197458" providerId="ADAL" clId="{E7E73C21-A7BA-4C5D-B471-D12A4EB5A59C}" dt="2023-12-14T05:15:24.519" v="858" actId="2711"/>
        <pc:sldMkLst>
          <pc:docMk/>
          <pc:sldMk cId="1901709597" sldId="439"/>
        </pc:sldMkLst>
        <pc:spChg chg="add del mod">
          <ac:chgData name="Vincent Davy Zoonekynd" userId="9b657ceb-2c2e-465a-9d3d-eec3e4197458" providerId="ADAL" clId="{E7E73C21-A7BA-4C5D-B471-D12A4EB5A59C}" dt="2023-12-14T05:14:28.844" v="851"/>
          <ac:spMkLst>
            <pc:docMk/>
            <pc:sldMk cId="1901709597" sldId="439"/>
            <ac:spMk id="2" creationId="{B9A6B066-8BFC-7416-A8F0-A4A2F6410E16}"/>
          </ac:spMkLst>
        </pc:spChg>
        <pc:spChg chg="mod">
          <ac:chgData name="Vincent Davy Zoonekynd" userId="9b657ceb-2c2e-465a-9d3d-eec3e4197458" providerId="ADAL" clId="{E7E73C21-A7BA-4C5D-B471-D12A4EB5A59C}" dt="2023-12-14T05:15:24.519" v="858" actId="2711"/>
          <ac:spMkLst>
            <pc:docMk/>
            <pc:sldMk cId="1901709597" sldId="439"/>
            <ac:spMk id="3" creationId="{28C9787E-7C66-C9AF-9D1D-C70234BF80F7}"/>
          </ac:spMkLst>
        </pc:spChg>
      </pc:sldChg>
      <pc:sldChg chg="add del">
        <pc:chgData name="Vincent Davy Zoonekynd" userId="9b657ceb-2c2e-465a-9d3d-eec3e4197458" providerId="ADAL" clId="{E7E73C21-A7BA-4C5D-B471-D12A4EB5A59C}" dt="2023-12-14T05:13:01.947" v="834"/>
        <pc:sldMkLst>
          <pc:docMk/>
          <pc:sldMk cId="2240440082" sldId="443"/>
        </pc:sldMkLst>
      </pc:sldChg>
      <pc:sldChg chg="add">
        <pc:chgData name="Vincent Davy Zoonekynd" userId="9b657ceb-2c2e-465a-9d3d-eec3e4197458" providerId="ADAL" clId="{E7E73C21-A7BA-4C5D-B471-D12A4EB5A59C}" dt="2023-12-14T05:16:23.552" v="859" actId="2890"/>
        <pc:sldMkLst>
          <pc:docMk/>
          <pc:sldMk cId="2365676977" sldId="444"/>
        </pc:sldMkLst>
      </pc:sldChg>
      <pc:sldChg chg="modSp new mod">
        <pc:chgData name="Vincent Davy Zoonekynd" userId="9b657ceb-2c2e-465a-9d3d-eec3e4197458" providerId="ADAL" clId="{E7E73C21-A7BA-4C5D-B471-D12A4EB5A59C}" dt="2023-12-19T14:10:45.352" v="3487" actId="20577"/>
        <pc:sldMkLst>
          <pc:docMk/>
          <pc:sldMk cId="2830893550" sldId="445"/>
        </pc:sldMkLst>
        <pc:spChg chg="mod">
          <ac:chgData name="Vincent Davy Zoonekynd" userId="9b657ceb-2c2e-465a-9d3d-eec3e4197458" providerId="ADAL" clId="{E7E73C21-A7BA-4C5D-B471-D12A4EB5A59C}" dt="2023-12-14T05:16:42.126" v="876" actId="20577"/>
          <ac:spMkLst>
            <pc:docMk/>
            <pc:sldMk cId="2830893550" sldId="445"/>
            <ac:spMk id="2" creationId="{FD4C15E9-E12E-8C25-5920-094FF52651F6}"/>
          </ac:spMkLst>
        </pc:spChg>
        <pc:spChg chg="mod">
          <ac:chgData name="Vincent Davy Zoonekynd" userId="9b657ceb-2c2e-465a-9d3d-eec3e4197458" providerId="ADAL" clId="{E7E73C21-A7BA-4C5D-B471-D12A4EB5A59C}" dt="2023-12-19T14:10:45.352" v="3487" actId="20577"/>
          <ac:spMkLst>
            <pc:docMk/>
            <pc:sldMk cId="2830893550" sldId="445"/>
            <ac:spMk id="3" creationId="{677E454D-5A30-12E3-B257-840326729CA7}"/>
          </ac:spMkLst>
        </pc:spChg>
      </pc:sldChg>
      <pc:sldChg chg="addSp delSp modSp new mod modClrScheme chgLayout">
        <pc:chgData name="Vincent Davy Zoonekynd" userId="9b657ceb-2c2e-465a-9d3d-eec3e4197458" providerId="ADAL" clId="{E7E73C21-A7BA-4C5D-B471-D12A4EB5A59C}" dt="2023-12-14T05:22:49.056" v="1046" actId="20577"/>
        <pc:sldMkLst>
          <pc:docMk/>
          <pc:sldMk cId="3702060371" sldId="446"/>
        </pc:sldMkLst>
        <pc:spChg chg="add mod">
          <ac:chgData name="Vincent Davy Zoonekynd" userId="9b657ceb-2c2e-465a-9d3d-eec3e4197458" providerId="ADAL" clId="{E7E73C21-A7BA-4C5D-B471-D12A4EB5A59C}" dt="2023-12-14T05:22:19.532" v="1013" actId="20577"/>
          <ac:spMkLst>
            <pc:docMk/>
            <pc:sldMk cId="3702060371" sldId="446"/>
            <ac:spMk id="2" creationId="{C75D9B12-14C9-04AD-6276-1DC732EA42B5}"/>
          </ac:spMkLst>
        </pc:spChg>
        <pc:spChg chg="add del mod">
          <ac:chgData name="Vincent Davy Zoonekynd" userId="9b657ceb-2c2e-465a-9d3d-eec3e4197458" providerId="ADAL" clId="{E7E73C21-A7BA-4C5D-B471-D12A4EB5A59C}" dt="2023-12-14T05:22:49.056" v="1046" actId="20577"/>
          <ac:spMkLst>
            <pc:docMk/>
            <pc:sldMk cId="3702060371" sldId="446"/>
            <ac:spMk id="3" creationId="{9974C631-41C6-7E72-C4EA-ECF3BFDD73FA}"/>
          </ac:spMkLst>
        </pc:spChg>
        <pc:spChg chg="add del mod">
          <ac:chgData name="Vincent Davy Zoonekynd" userId="9b657ceb-2c2e-465a-9d3d-eec3e4197458" providerId="ADAL" clId="{E7E73C21-A7BA-4C5D-B471-D12A4EB5A59C}" dt="2023-12-14T05:21:15.457" v="1002"/>
          <ac:spMkLst>
            <pc:docMk/>
            <pc:sldMk cId="3702060371" sldId="446"/>
            <ac:spMk id="4" creationId="{9C7B0252-4A1F-B8B4-2F0D-4AEBD413B5CF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23:59.326" v="1063" actId="20577"/>
        <pc:sldMkLst>
          <pc:docMk/>
          <pc:sldMk cId="2176477437" sldId="447"/>
        </pc:sldMkLst>
        <pc:spChg chg="mod">
          <ac:chgData name="Vincent Davy Zoonekynd" userId="9b657ceb-2c2e-465a-9d3d-eec3e4197458" providerId="ADAL" clId="{E7E73C21-A7BA-4C5D-B471-D12A4EB5A59C}" dt="2023-12-14T05:23:59.326" v="1063" actId="20577"/>
          <ac:spMkLst>
            <pc:docMk/>
            <pc:sldMk cId="2176477437" sldId="447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24:19.077" v="1103" actId="20577"/>
        <pc:sldMkLst>
          <pc:docMk/>
          <pc:sldMk cId="3365360801" sldId="448"/>
        </pc:sldMkLst>
        <pc:spChg chg="mod">
          <ac:chgData name="Vincent Davy Zoonekynd" userId="9b657ceb-2c2e-465a-9d3d-eec3e4197458" providerId="ADAL" clId="{E7E73C21-A7BA-4C5D-B471-D12A4EB5A59C}" dt="2023-12-14T05:24:19.077" v="1103" actId="20577"/>
          <ac:spMkLst>
            <pc:docMk/>
            <pc:sldMk cId="3365360801" sldId="448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24:31.692" v="1123" actId="20577"/>
        <pc:sldMkLst>
          <pc:docMk/>
          <pc:sldMk cId="2767212452" sldId="449"/>
        </pc:sldMkLst>
        <pc:spChg chg="mod">
          <ac:chgData name="Vincent Davy Zoonekynd" userId="9b657ceb-2c2e-465a-9d3d-eec3e4197458" providerId="ADAL" clId="{E7E73C21-A7BA-4C5D-B471-D12A4EB5A59C}" dt="2023-12-14T05:24:31.692" v="1123" actId="20577"/>
          <ac:spMkLst>
            <pc:docMk/>
            <pc:sldMk cId="2767212452" sldId="449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24:54.705" v="1135" actId="20577"/>
        <pc:sldMkLst>
          <pc:docMk/>
          <pc:sldMk cId="2421645262" sldId="450"/>
        </pc:sldMkLst>
        <pc:spChg chg="mod">
          <ac:chgData name="Vincent Davy Zoonekynd" userId="9b657ceb-2c2e-465a-9d3d-eec3e4197458" providerId="ADAL" clId="{E7E73C21-A7BA-4C5D-B471-D12A4EB5A59C}" dt="2023-12-14T05:24:54.705" v="1135" actId="20577"/>
          <ac:spMkLst>
            <pc:docMk/>
            <pc:sldMk cId="2421645262" sldId="450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30:05.220" v="1418" actId="27636"/>
        <pc:sldMkLst>
          <pc:docMk/>
          <pc:sldMk cId="992654088" sldId="451"/>
        </pc:sldMkLst>
        <pc:spChg chg="mod">
          <ac:chgData name="Vincent Davy Zoonekynd" userId="9b657ceb-2c2e-465a-9d3d-eec3e4197458" providerId="ADAL" clId="{E7E73C21-A7BA-4C5D-B471-D12A4EB5A59C}" dt="2023-12-14T05:30:05.220" v="1418" actId="27636"/>
          <ac:spMkLst>
            <pc:docMk/>
            <pc:sldMk cId="992654088" sldId="451"/>
            <ac:spMk id="3" creationId="{1E5537FF-2302-DC5C-A03C-547D4E1FC380}"/>
          </ac:spMkLst>
        </pc:spChg>
      </pc:sldChg>
      <pc:sldChg chg="add">
        <pc:chgData name="Vincent Davy Zoonekynd" userId="9b657ceb-2c2e-465a-9d3d-eec3e4197458" providerId="ADAL" clId="{E7E73C21-A7BA-4C5D-B471-D12A4EB5A59C}" dt="2023-12-14T05:26:16.242" v="1137"/>
        <pc:sldMkLst>
          <pc:docMk/>
          <pc:sldMk cId="3436981913" sldId="452"/>
        </pc:sldMkLst>
      </pc:sldChg>
      <pc:sldChg chg="add">
        <pc:chgData name="Vincent Davy Zoonekynd" userId="9b657ceb-2c2e-465a-9d3d-eec3e4197458" providerId="ADAL" clId="{E7E73C21-A7BA-4C5D-B471-D12A4EB5A59C}" dt="2023-12-14T05:26:16.242" v="1137"/>
        <pc:sldMkLst>
          <pc:docMk/>
          <pc:sldMk cId="3491206038" sldId="453"/>
        </pc:sldMkLst>
      </pc:sldChg>
      <pc:sldChg chg="add">
        <pc:chgData name="Vincent Davy Zoonekynd" userId="9b657ceb-2c2e-465a-9d3d-eec3e4197458" providerId="ADAL" clId="{E7E73C21-A7BA-4C5D-B471-D12A4EB5A59C}" dt="2023-12-14T05:26:41.847" v="1139"/>
        <pc:sldMkLst>
          <pc:docMk/>
          <pc:sldMk cId="1095702727" sldId="454"/>
        </pc:sldMkLst>
      </pc:sldChg>
      <pc:sldChg chg="modSp new mod">
        <pc:chgData name="Vincent Davy Zoonekynd" userId="9b657ceb-2c2e-465a-9d3d-eec3e4197458" providerId="ADAL" clId="{E7E73C21-A7BA-4C5D-B471-D12A4EB5A59C}" dt="2023-12-14T05:28:40.449" v="1393" actId="20577"/>
        <pc:sldMkLst>
          <pc:docMk/>
          <pc:sldMk cId="2952178045" sldId="455"/>
        </pc:sldMkLst>
        <pc:spChg chg="mod">
          <ac:chgData name="Vincent Davy Zoonekynd" userId="9b657ceb-2c2e-465a-9d3d-eec3e4197458" providerId="ADAL" clId="{E7E73C21-A7BA-4C5D-B471-D12A4EB5A59C}" dt="2023-12-14T05:27:21.320" v="1169" actId="20577"/>
          <ac:spMkLst>
            <pc:docMk/>
            <pc:sldMk cId="2952178045" sldId="455"/>
            <ac:spMk id="2" creationId="{958548DF-2580-FD49-317B-B7AB514DCABF}"/>
          </ac:spMkLst>
        </pc:spChg>
        <pc:spChg chg="mod">
          <ac:chgData name="Vincent Davy Zoonekynd" userId="9b657ceb-2c2e-465a-9d3d-eec3e4197458" providerId="ADAL" clId="{E7E73C21-A7BA-4C5D-B471-D12A4EB5A59C}" dt="2023-12-14T05:28:40.449" v="1393" actId="20577"/>
          <ac:spMkLst>
            <pc:docMk/>
            <pc:sldMk cId="2952178045" sldId="455"/>
            <ac:spMk id="3" creationId="{69A52CB8-BD53-84CE-5A43-289F48241EFB}"/>
          </ac:spMkLst>
        </pc:spChg>
      </pc:sldChg>
      <pc:sldChg chg="modSp add mod ord">
        <pc:chgData name="Vincent Davy Zoonekynd" userId="9b657ceb-2c2e-465a-9d3d-eec3e4197458" providerId="ADAL" clId="{E7E73C21-A7BA-4C5D-B471-D12A4EB5A59C}" dt="2023-12-14T05:34:36.073" v="1449" actId="20577"/>
        <pc:sldMkLst>
          <pc:docMk/>
          <pc:sldMk cId="1239968430" sldId="456"/>
        </pc:sldMkLst>
        <pc:spChg chg="mod">
          <ac:chgData name="Vincent Davy Zoonekynd" userId="9b657ceb-2c2e-465a-9d3d-eec3e4197458" providerId="ADAL" clId="{E7E73C21-A7BA-4C5D-B471-D12A4EB5A59C}" dt="2023-12-14T05:34:36.073" v="1449" actId="20577"/>
          <ac:spMkLst>
            <pc:docMk/>
            <pc:sldMk cId="1239968430" sldId="456"/>
            <ac:spMk id="4" creationId="{610664E5-6276-E57B-536C-250E530CFD11}"/>
          </ac:spMkLst>
        </pc:spChg>
      </pc:sldChg>
      <pc:sldChg chg="modSp new del mod">
        <pc:chgData name="Vincent Davy Zoonekynd" userId="9b657ceb-2c2e-465a-9d3d-eec3e4197458" providerId="ADAL" clId="{E7E73C21-A7BA-4C5D-B471-D12A4EB5A59C}" dt="2023-12-14T05:29:19.125" v="1400" actId="47"/>
        <pc:sldMkLst>
          <pc:docMk/>
          <pc:sldMk cId="3290027984" sldId="456"/>
        </pc:sldMkLst>
        <pc:spChg chg="mod">
          <ac:chgData name="Vincent Davy Zoonekynd" userId="9b657ceb-2c2e-465a-9d3d-eec3e4197458" providerId="ADAL" clId="{E7E73C21-A7BA-4C5D-B471-D12A4EB5A59C}" dt="2023-12-14T05:29:14.915" v="1399" actId="20577"/>
          <ac:spMkLst>
            <pc:docMk/>
            <pc:sldMk cId="3290027984" sldId="456"/>
            <ac:spMk id="2" creationId="{79B2DA2F-E1D6-9F48-430C-E62BB66F38EF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5:48:28.760" v="1795" actId="255"/>
        <pc:sldMkLst>
          <pc:docMk/>
          <pc:sldMk cId="2462445096" sldId="457"/>
        </pc:sldMkLst>
        <pc:spChg chg="mod">
          <ac:chgData name="Vincent Davy Zoonekynd" userId="9b657ceb-2c2e-465a-9d3d-eec3e4197458" providerId="ADAL" clId="{E7E73C21-A7BA-4C5D-B471-D12A4EB5A59C}" dt="2023-12-14T05:39:20.096" v="1744" actId="20577"/>
          <ac:spMkLst>
            <pc:docMk/>
            <pc:sldMk cId="2462445096" sldId="457"/>
            <ac:spMk id="2" creationId="{AE7E96BF-53D7-CE06-9662-068EF06162B1}"/>
          </ac:spMkLst>
        </pc:spChg>
        <pc:spChg chg="mod">
          <ac:chgData name="Vincent Davy Zoonekynd" userId="9b657ceb-2c2e-465a-9d3d-eec3e4197458" providerId="ADAL" clId="{E7E73C21-A7BA-4C5D-B471-D12A4EB5A59C}" dt="2023-12-14T05:48:28.760" v="1795" actId="255"/>
          <ac:spMkLst>
            <pc:docMk/>
            <pc:sldMk cId="2462445096" sldId="457"/>
            <ac:spMk id="3" creationId="{0CDE7195-6BE8-A84E-CEF2-8783E26422E9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49:55.998" v="1822" actId="255"/>
        <pc:sldMkLst>
          <pc:docMk/>
          <pc:sldMk cId="319478942" sldId="458"/>
        </pc:sldMkLst>
        <pc:spChg chg="mod">
          <ac:chgData name="Vincent Davy Zoonekynd" userId="9b657ceb-2c2e-465a-9d3d-eec3e4197458" providerId="ADAL" clId="{E7E73C21-A7BA-4C5D-B471-D12A4EB5A59C}" dt="2023-12-14T05:39:36.834" v="1759" actId="20577"/>
          <ac:spMkLst>
            <pc:docMk/>
            <pc:sldMk cId="319478942" sldId="458"/>
            <ac:spMk id="2" creationId="{AE7E96BF-53D7-CE06-9662-068EF06162B1}"/>
          </ac:spMkLst>
        </pc:spChg>
        <pc:spChg chg="mod">
          <ac:chgData name="Vincent Davy Zoonekynd" userId="9b657ceb-2c2e-465a-9d3d-eec3e4197458" providerId="ADAL" clId="{E7E73C21-A7BA-4C5D-B471-D12A4EB5A59C}" dt="2023-12-14T05:49:55.998" v="1822" actId="255"/>
          <ac:spMkLst>
            <pc:docMk/>
            <pc:sldMk cId="319478942" sldId="458"/>
            <ac:spMk id="3" creationId="{0CDE7195-6BE8-A84E-CEF2-8783E26422E9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5:55:57.805" v="1871" actId="6549"/>
        <pc:sldMkLst>
          <pc:docMk/>
          <pc:sldMk cId="2053614463" sldId="459"/>
        </pc:sldMkLst>
        <pc:spChg chg="mod">
          <ac:chgData name="Vincent Davy Zoonekynd" userId="9b657ceb-2c2e-465a-9d3d-eec3e4197458" providerId="ADAL" clId="{E7E73C21-A7BA-4C5D-B471-D12A4EB5A59C}" dt="2023-12-14T05:55:35.562" v="1861" actId="27636"/>
          <ac:spMkLst>
            <pc:docMk/>
            <pc:sldMk cId="2053614463" sldId="459"/>
            <ac:spMk id="2" creationId="{B07CADB2-7DA7-8AC8-4812-BFA82C27313B}"/>
          </ac:spMkLst>
        </pc:spChg>
        <pc:spChg chg="mod">
          <ac:chgData name="Vincent Davy Zoonekynd" userId="9b657ceb-2c2e-465a-9d3d-eec3e4197458" providerId="ADAL" clId="{E7E73C21-A7BA-4C5D-B471-D12A4EB5A59C}" dt="2023-12-14T05:55:57.805" v="1871" actId="6549"/>
          <ac:spMkLst>
            <pc:docMk/>
            <pc:sldMk cId="2053614463" sldId="459"/>
            <ac:spMk id="3" creationId="{A7641116-BC30-03FF-A9D4-2441A807073D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10:09:21.956" v="2460" actId="20577"/>
        <pc:sldMkLst>
          <pc:docMk/>
          <pc:sldMk cId="251455676" sldId="460"/>
        </pc:sldMkLst>
        <pc:spChg chg="mod">
          <ac:chgData name="Vincent Davy Zoonekynd" userId="9b657ceb-2c2e-465a-9d3d-eec3e4197458" providerId="ADAL" clId="{E7E73C21-A7BA-4C5D-B471-D12A4EB5A59C}" dt="2023-12-14T05:56:20.557" v="1906" actId="20577"/>
          <ac:spMkLst>
            <pc:docMk/>
            <pc:sldMk cId="251455676" sldId="460"/>
            <ac:spMk id="2" creationId="{7842ECB2-E461-D280-9950-2D3C3FCB13CF}"/>
          </ac:spMkLst>
        </pc:spChg>
        <pc:spChg chg="mod">
          <ac:chgData name="Vincent Davy Zoonekynd" userId="9b657ceb-2c2e-465a-9d3d-eec3e4197458" providerId="ADAL" clId="{E7E73C21-A7BA-4C5D-B471-D12A4EB5A59C}" dt="2023-12-14T10:09:21.956" v="2460" actId="20577"/>
          <ac:spMkLst>
            <pc:docMk/>
            <pc:sldMk cId="251455676" sldId="460"/>
            <ac:spMk id="3" creationId="{2063FD38-D7C8-4638-7894-687EB81CFCBE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5:59:53.836" v="1964" actId="6549"/>
        <pc:sldMkLst>
          <pc:docMk/>
          <pc:sldMk cId="2420117579" sldId="461"/>
        </pc:sldMkLst>
        <pc:spChg chg="mod">
          <ac:chgData name="Vincent Davy Zoonekynd" userId="9b657ceb-2c2e-465a-9d3d-eec3e4197458" providerId="ADAL" clId="{E7E73C21-A7BA-4C5D-B471-D12A4EB5A59C}" dt="2023-12-14T05:59:40.643" v="1961" actId="20577"/>
          <ac:spMkLst>
            <pc:docMk/>
            <pc:sldMk cId="2420117579" sldId="461"/>
            <ac:spMk id="2" creationId="{7C33E559-540F-60A5-9635-2047C20AE0AE}"/>
          </ac:spMkLst>
        </pc:spChg>
        <pc:spChg chg="mod">
          <ac:chgData name="Vincent Davy Zoonekynd" userId="9b657ceb-2c2e-465a-9d3d-eec3e4197458" providerId="ADAL" clId="{E7E73C21-A7BA-4C5D-B471-D12A4EB5A59C}" dt="2023-12-14T05:59:53.836" v="1964" actId="6549"/>
          <ac:spMkLst>
            <pc:docMk/>
            <pc:sldMk cId="2420117579" sldId="461"/>
            <ac:spMk id="3" creationId="{C70FD4AC-1E29-676A-99D5-81E2119165A2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6:01:23.101" v="2040" actId="6549"/>
        <pc:sldMkLst>
          <pc:docMk/>
          <pc:sldMk cId="3946725013" sldId="462"/>
        </pc:sldMkLst>
        <pc:spChg chg="mod">
          <ac:chgData name="Vincent Davy Zoonekynd" userId="9b657ceb-2c2e-465a-9d3d-eec3e4197458" providerId="ADAL" clId="{E7E73C21-A7BA-4C5D-B471-D12A4EB5A59C}" dt="2023-12-14T06:00:09.361" v="1974" actId="20577"/>
          <ac:spMkLst>
            <pc:docMk/>
            <pc:sldMk cId="3946725013" sldId="462"/>
            <ac:spMk id="2" creationId="{32D878A5-629E-6E9B-DDD5-21CB5ACF90DC}"/>
          </ac:spMkLst>
        </pc:spChg>
        <pc:spChg chg="mod">
          <ac:chgData name="Vincent Davy Zoonekynd" userId="9b657ceb-2c2e-465a-9d3d-eec3e4197458" providerId="ADAL" clId="{E7E73C21-A7BA-4C5D-B471-D12A4EB5A59C}" dt="2023-12-14T06:01:23.101" v="2040" actId="6549"/>
          <ac:spMkLst>
            <pc:docMk/>
            <pc:sldMk cId="3946725013" sldId="462"/>
            <ac:spMk id="3" creationId="{C9E7C1C7-9140-293F-84BA-F83BA1C29901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6:04:46.886" v="2345" actId="20577"/>
        <pc:sldMkLst>
          <pc:docMk/>
          <pc:sldMk cId="3909582023" sldId="463"/>
        </pc:sldMkLst>
        <pc:spChg chg="mod">
          <ac:chgData name="Vincent Davy Zoonekynd" userId="9b657ceb-2c2e-465a-9d3d-eec3e4197458" providerId="ADAL" clId="{E7E73C21-A7BA-4C5D-B471-D12A4EB5A59C}" dt="2023-12-14T06:01:48.524" v="2062" actId="20577"/>
          <ac:spMkLst>
            <pc:docMk/>
            <pc:sldMk cId="3909582023" sldId="463"/>
            <ac:spMk id="2" creationId="{5FB96C22-FB02-58EC-88C1-976EAE4F29C0}"/>
          </ac:spMkLst>
        </pc:spChg>
        <pc:spChg chg="mod">
          <ac:chgData name="Vincent Davy Zoonekynd" userId="9b657ceb-2c2e-465a-9d3d-eec3e4197458" providerId="ADAL" clId="{E7E73C21-A7BA-4C5D-B471-D12A4EB5A59C}" dt="2023-12-14T06:04:46.886" v="2345" actId="20577"/>
          <ac:spMkLst>
            <pc:docMk/>
            <pc:sldMk cId="3909582023" sldId="463"/>
            <ac:spMk id="3" creationId="{130431CD-3C06-D7C6-4E66-3833FCFB1F9E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6:05:44.851" v="2382" actId="20577"/>
        <pc:sldMkLst>
          <pc:docMk/>
          <pc:sldMk cId="4060181011" sldId="464"/>
        </pc:sldMkLst>
        <pc:spChg chg="mod">
          <ac:chgData name="Vincent Davy Zoonekynd" userId="9b657ceb-2c2e-465a-9d3d-eec3e4197458" providerId="ADAL" clId="{E7E73C21-A7BA-4C5D-B471-D12A4EB5A59C}" dt="2023-12-14T06:05:44.851" v="2382" actId="20577"/>
          <ac:spMkLst>
            <pc:docMk/>
            <pc:sldMk cId="4060181011" sldId="464"/>
            <ac:spMk id="2" creationId="{01F0E4FE-43EC-7B64-46CC-21EA21FB34AF}"/>
          </ac:spMkLst>
        </pc:spChg>
        <pc:spChg chg="mod">
          <ac:chgData name="Vincent Davy Zoonekynd" userId="9b657ceb-2c2e-465a-9d3d-eec3e4197458" providerId="ADAL" clId="{E7E73C21-A7BA-4C5D-B471-D12A4EB5A59C}" dt="2023-12-14T06:05:37.203" v="2380" actId="6549"/>
          <ac:spMkLst>
            <pc:docMk/>
            <pc:sldMk cId="4060181011" sldId="464"/>
            <ac:spMk id="3" creationId="{B4572352-63A3-B885-70EC-367A4794AA6C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6:06:55.151" v="2433" actId="20577"/>
        <pc:sldMkLst>
          <pc:docMk/>
          <pc:sldMk cId="1966203631" sldId="465"/>
        </pc:sldMkLst>
        <pc:spChg chg="mod">
          <ac:chgData name="Vincent Davy Zoonekynd" userId="9b657ceb-2c2e-465a-9d3d-eec3e4197458" providerId="ADAL" clId="{E7E73C21-A7BA-4C5D-B471-D12A4EB5A59C}" dt="2023-12-14T06:06:55.151" v="2433" actId="20577"/>
          <ac:spMkLst>
            <pc:docMk/>
            <pc:sldMk cId="1966203631" sldId="465"/>
            <ac:spMk id="3" creationId="{B4572352-63A3-B885-70EC-367A4794AA6C}"/>
          </ac:spMkLst>
        </pc:spChg>
      </pc:sldChg>
      <pc:sldChg chg="modSp add mod">
        <pc:chgData name="Vincent Davy Zoonekynd" userId="9b657ceb-2c2e-465a-9d3d-eec3e4197458" providerId="ADAL" clId="{E7E73C21-A7BA-4C5D-B471-D12A4EB5A59C}" dt="2024-01-10T10:11:30.958" v="4239" actId="20577"/>
        <pc:sldMkLst>
          <pc:docMk/>
          <pc:sldMk cId="3569624603" sldId="466"/>
        </pc:sldMkLst>
        <pc:spChg chg="mod">
          <ac:chgData name="Vincent Davy Zoonekynd" userId="9b657ceb-2c2e-465a-9d3d-eec3e4197458" providerId="ADAL" clId="{E7E73C21-A7BA-4C5D-B471-D12A4EB5A59C}" dt="2024-01-10T10:11:30.958" v="4239" actId="20577"/>
          <ac:spMkLst>
            <pc:docMk/>
            <pc:sldMk cId="3569624603" sldId="466"/>
            <ac:spMk id="4" creationId="{610664E5-6276-E57B-536C-250E530CFD11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11:47:03.040" v="2592" actId="255"/>
        <pc:sldMkLst>
          <pc:docMk/>
          <pc:sldMk cId="1596624833" sldId="467"/>
        </pc:sldMkLst>
        <pc:spChg chg="mod">
          <ac:chgData name="Vincent Davy Zoonekynd" userId="9b657ceb-2c2e-465a-9d3d-eec3e4197458" providerId="ADAL" clId="{E7E73C21-A7BA-4C5D-B471-D12A4EB5A59C}" dt="2023-12-14T11:43:12.243" v="2485" actId="20577"/>
          <ac:spMkLst>
            <pc:docMk/>
            <pc:sldMk cId="1596624833" sldId="467"/>
            <ac:spMk id="2" creationId="{BA4835C3-4A47-F152-FD47-53F6A7FCC7D1}"/>
          </ac:spMkLst>
        </pc:spChg>
        <pc:spChg chg="mod">
          <ac:chgData name="Vincent Davy Zoonekynd" userId="9b657ceb-2c2e-465a-9d3d-eec3e4197458" providerId="ADAL" clId="{E7E73C21-A7BA-4C5D-B471-D12A4EB5A59C}" dt="2023-12-14T11:47:03.040" v="2592" actId="255"/>
          <ac:spMkLst>
            <pc:docMk/>
            <pc:sldMk cId="1596624833" sldId="467"/>
            <ac:spMk id="3" creationId="{D94A0296-9B14-3D56-F80E-B08A507BA8C8}"/>
          </ac:spMkLst>
        </pc:spChg>
      </pc:sldChg>
      <pc:sldChg chg="addSp delSp modSp new del mod">
        <pc:chgData name="Vincent Davy Zoonekynd" userId="9b657ceb-2c2e-465a-9d3d-eec3e4197458" providerId="ADAL" clId="{E7E73C21-A7BA-4C5D-B471-D12A4EB5A59C}" dt="2023-12-14T11:45:47.426" v="2555" actId="47"/>
        <pc:sldMkLst>
          <pc:docMk/>
          <pc:sldMk cId="3313005655" sldId="468"/>
        </pc:sldMkLst>
        <pc:spChg chg="mod">
          <ac:chgData name="Vincent Davy Zoonekynd" userId="9b657ceb-2c2e-465a-9d3d-eec3e4197458" providerId="ADAL" clId="{E7E73C21-A7BA-4C5D-B471-D12A4EB5A59C}" dt="2023-12-14T11:43:29.920" v="2489" actId="20577"/>
          <ac:spMkLst>
            <pc:docMk/>
            <pc:sldMk cId="3313005655" sldId="468"/>
            <ac:spMk id="2" creationId="{C67A5573-5D63-CD81-AB62-F4DC7AA671A3}"/>
          </ac:spMkLst>
        </pc:spChg>
        <pc:spChg chg="add del mod">
          <ac:chgData name="Vincent Davy Zoonekynd" userId="9b657ceb-2c2e-465a-9d3d-eec3e4197458" providerId="ADAL" clId="{E7E73C21-A7BA-4C5D-B471-D12A4EB5A59C}" dt="2023-12-14T11:44:21.192" v="2498"/>
          <ac:spMkLst>
            <pc:docMk/>
            <pc:sldMk cId="3313005655" sldId="468"/>
            <ac:spMk id="3" creationId="{841A2436-9385-D5A9-1F78-43E131BFC71D}"/>
          </ac:spMkLst>
        </pc:spChg>
        <pc:spChg chg="add del mod">
          <ac:chgData name="Vincent Davy Zoonekynd" userId="9b657ceb-2c2e-465a-9d3d-eec3e4197458" providerId="ADAL" clId="{E7E73C21-A7BA-4C5D-B471-D12A4EB5A59C}" dt="2023-12-14T11:44:04.401" v="2492"/>
          <ac:spMkLst>
            <pc:docMk/>
            <pc:sldMk cId="3313005655" sldId="468"/>
            <ac:spMk id="4" creationId="{3012A409-9122-2972-61A4-9C2D84AFF5E7}"/>
          </ac:spMkLst>
        </pc:spChg>
        <pc:spChg chg="add del mod">
          <ac:chgData name="Vincent Davy Zoonekynd" userId="9b657ceb-2c2e-465a-9d3d-eec3e4197458" providerId="ADAL" clId="{E7E73C21-A7BA-4C5D-B471-D12A4EB5A59C}" dt="2023-12-14T11:44:09.682" v="2494"/>
          <ac:spMkLst>
            <pc:docMk/>
            <pc:sldMk cId="3313005655" sldId="468"/>
            <ac:spMk id="5" creationId="{FB1E8B91-3C6E-C27D-8E3C-739CEB3AF99A}"/>
          </ac:spMkLst>
        </pc:spChg>
        <pc:spChg chg="add del mod">
          <ac:chgData name="Vincent Davy Zoonekynd" userId="9b657ceb-2c2e-465a-9d3d-eec3e4197458" providerId="ADAL" clId="{E7E73C21-A7BA-4C5D-B471-D12A4EB5A59C}" dt="2023-12-14T11:44:18.047" v="2496"/>
          <ac:spMkLst>
            <pc:docMk/>
            <pc:sldMk cId="3313005655" sldId="468"/>
            <ac:spMk id="6" creationId="{3B9B8DB0-BAAD-B327-61B8-A1F33D16ACF9}"/>
          </ac:spMkLst>
        </pc:spChg>
        <pc:spChg chg="add mod">
          <ac:chgData name="Vincent Davy Zoonekynd" userId="9b657ceb-2c2e-465a-9d3d-eec3e4197458" providerId="ADAL" clId="{E7E73C21-A7BA-4C5D-B471-D12A4EB5A59C}" dt="2023-12-14T11:45:01.901" v="2504" actId="255"/>
          <ac:spMkLst>
            <pc:docMk/>
            <pc:sldMk cId="3313005655" sldId="468"/>
            <ac:spMk id="7" creationId="{E4880A70-17E9-D9EB-C2E1-D06C41D3E5A1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11:47:16.616" v="2629" actId="255"/>
        <pc:sldMkLst>
          <pc:docMk/>
          <pc:sldMk cId="4173409486" sldId="469"/>
        </pc:sldMkLst>
        <pc:spChg chg="mod">
          <ac:chgData name="Vincent Davy Zoonekynd" userId="9b657ceb-2c2e-465a-9d3d-eec3e4197458" providerId="ADAL" clId="{E7E73C21-A7BA-4C5D-B471-D12A4EB5A59C}" dt="2023-12-14T11:45:34.298" v="2512" actId="20577"/>
          <ac:spMkLst>
            <pc:docMk/>
            <pc:sldMk cId="4173409486" sldId="469"/>
            <ac:spMk id="2" creationId="{BA4835C3-4A47-F152-FD47-53F6A7FCC7D1}"/>
          </ac:spMkLst>
        </pc:spChg>
        <pc:spChg chg="mod">
          <ac:chgData name="Vincent Davy Zoonekynd" userId="9b657ceb-2c2e-465a-9d3d-eec3e4197458" providerId="ADAL" clId="{E7E73C21-A7BA-4C5D-B471-D12A4EB5A59C}" dt="2023-12-14T11:47:16.616" v="2629" actId="255"/>
          <ac:spMkLst>
            <pc:docMk/>
            <pc:sldMk cId="4173409486" sldId="469"/>
            <ac:spMk id="3" creationId="{D94A0296-9B14-3D56-F80E-B08A507BA8C8}"/>
          </ac:spMkLst>
        </pc:spChg>
      </pc:sldChg>
      <pc:sldChg chg="addSp delSp modSp new del mod">
        <pc:chgData name="Vincent Davy Zoonekynd" userId="9b657ceb-2c2e-465a-9d3d-eec3e4197458" providerId="ADAL" clId="{E7E73C21-A7BA-4C5D-B471-D12A4EB5A59C}" dt="2023-12-14T11:51:50.550" v="2680" actId="47"/>
        <pc:sldMkLst>
          <pc:docMk/>
          <pc:sldMk cId="4031105222" sldId="470"/>
        </pc:sldMkLst>
        <pc:spChg chg="mod">
          <ac:chgData name="Vincent Davy Zoonekynd" userId="9b657ceb-2c2e-465a-9d3d-eec3e4197458" providerId="ADAL" clId="{E7E73C21-A7BA-4C5D-B471-D12A4EB5A59C}" dt="2023-12-14T11:47:27.549" v="2635" actId="20577"/>
          <ac:spMkLst>
            <pc:docMk/>
            <pc:sldMk cId="4031105222" sldId="470"/>
            <ac:spMk id="2" creationId="{6A7AF67C-98BC-55F3-6F4D-2B015C5ACB29}"/>
          </ac:spMkLst>
        </pc:spChg>
        <pc:spChg chg="add del mod">
          <ac:chgData name="Vincent Davy Zoonekynd" userId="9b657ceb-2c2e-465a-9d3d-eec3e4197458" providerId="ADAL" clId="{E7E73C21-A7BA-4C5D-B471-D12A4EB5A59C}" dt="2023-12-14T11:49:30.834" v="2639"/>
          <ac:spMkLst>
            <pc:docMk/>
            <pc:sldMk cId="4031105222" sldId="470"/>
            <ac:spMk id="3" creationId="{141B0E6A-1F83-6E05-EB29-C6C3DD93E176}"/>
          </ac:spMkLst>
        </pc:spChg>
        <pc:spChg chg="add del mod">
          <ac:chgData name="Vincent Davy Zoonekynd" userId="9b657ceb-2c2e-465a-9d3d-eec3e4197458" providerId="ADAL" clId="{E7E73C21-A7BA-4C5D-B471-D12A4EB5A59C}" dt="2023-12-14T11:48:40.080" v="2638"/>
          <ac:spMkLst>
            <pc:docMk/>
            <pc:sldMk cId="4031105222" sldId="470"/>
            <ac:spMk id="4" creationId="{5C3E20BE-2D8D-A634-9128-F32C7F5BB893}"/>
          </ac:spMkLst>
        </pc:spChg>
        <pc:spChg chg="add mod">
          <ac:chgData name="Vincent Davy Zoonekynd" userId="9b657ceb-2c2e-465a-9d3d-eec3e4197458" providerId="ADAL" clId="{E7E73C21-A7BA-4C5D-B471-D12A4EB5A59C}" dt="2023-12-14T11:50:53.313" v="2657" actId="255"/>
          <ac:spMkLst>
            <pc:docMk/>
            <pc:sldMk cId="4031105222" sldId="470"/>
            <ac:spMk id="5" creationId="{F368FDC8-6796-170B-6343-9754F788AB72}"/>
          </ac:spMkLst>
        </pc:spChg>
      </pc:sldChg>
      <pc:sldChg chg="modSp add mod">
        <pc:chgData name="Vincent Davy Zoonekynd" userId="9b657ceb-2c2e-465a-9d3d-eec3e4197458" providerId="ADAL" clId="{E7E73C21-A7BA-4C5D-B471-D12A4EB5A59C}" dt="2024-01-17T13:48:22.154" v="5725" actId="20577"/>
        <pc:sldMkLst>
          <pc:docMk/>
          <pc:sldMk cId="80544750" sldId="471"/>
        </pc:sldMkLst>
        <pc:spChg chg="mod">
          <ac:chgData name="Vincent Davy Zoonekynd" userId="9b657ceb-2c2e-465a-9d3d-eec3e4197458" providerId="ADAL" clId="{E7E73C21-A7BA-4C5D-B471-D12A4EB5A59C}" dt="2023-12-14T11:51:09.341" v="2667" actId="20577"/>
          <ac:spMkLst>
            <pc:docMk/>
            <pc:sldMk cId="80544750" sldId="471"/>
            <ac:spMk id="2" creationId="{BA4835C3-4A47-F152-FD47-53F6A7FCC7D1}"/>
          </ac:spMkLst>
        </pc:spChg>
        <pc:spChg chg="mod">
          <ac:chgData name="Vincent Davy Zoonekynd" userId="9b657ceb-2c2e-465a-9d3d-eec3e4197458" providerId="ADAL" clId="{E7E73C21-A7BA-4C5D-B471-D12A4EB5A59C}" dt="2024-01-17T13:48:22.154" v="5725" actId="20577"/>
          <ac:spMkLst>
            <pc:docMk/>
            <pc:sldMk cId="80544750" sldId="471"/>
            <ac:spMk id="3" creationId="{D94A0296-9B14-3D56-F80E-B08A507BA8C8}"/>
          </ac:spMkLst>
        </pc:spChg>
      </pc:sldChg>
      <pc:sldChg chg="add ord">
        <pc:chgData name="Vincent Davy Zoonekynd" userId="9b657ceb-2c2e-465a-9d3d-eec3e4197458" providerId="ADAL" clId="{E7E73C21-A7BA-4C5D-B471-D12A4EB5A59C}" dt="2023-12-19T12:14:57.684" v="3108"/>
        <pc:sldMkLst>
          <pc:docMk/>
          <pc:sldMk cId="1485027700" sldId="472"/>
        </pc:sldMkLst>
      </pc:sldChg>
      <pc:sldChg chg="addSp modSp new mod">
        <pc:chgData name="Vincent Davy Zoonekynd" userId="9b657ceb-2c2e-465a-9d3d-eec3e4197458" providerId="ADAL" clId="{E7E73C21-A7BA-4C5D-B471-D12A4EB5A59C}" dt="2023-12-19T12:12:50.032" v="3026" actId="167"/>
        <pc:sldMkLst>
          <pc:docMk/>
          <pc:sldMk cId="1271443506" sldId="473"/>
        </pc:sldMkLst>
        <pc:spChg chg="mod">
          <ac:chgData name="Vincent Davy Zoonekynd" userId="9b657ceb-2c2e-465a-9d3d-eec3e4197458" providerId="ADAL" clId="{E7E73C21-A7BA-4C5D-B471-D12A4EB5A59C}" dt="2023-12-19T12:07:29.047" v="2739" actId="20577"/>
          <ac:spMkLst>
            <pc:docMk/>
            <pc:sldMk cId="1271443506" sldId="473"/>
            <ac:spMk id="2" creationId="{6B914CBC-C08C-B61C-FAF4-834A676555A9}"/>
          </ac:spMkLst>
        </pc:spChg>
        <pc:spChg chg="mod">
          <ac:chgData name="Vincent Davy Zoonekynd" userId="9b657ceb-2c2e-465a-9d3d-eec3e4197458" providerId="ADAL" clId="{E7E73C21-A7BA-4C5D-B471-D12A4EB5A59C}" dt="2023-12-19T12:09:50.429" v="2819" actId="1076"/>
          <ac:spMkLst>
            <pc:docMk/>
            <pc:sldMk cId="1271443506" sldId="473"/>
            <ac:spMk id="3" creationId="{8D46B509-FF32-947E-FD76-10849860BD83}"/>
          </ac:spMkLst>
        </pc:spChg>
        <pc:picChg chg="add mod">
          <ac:chgData name="Vincent Davy Zoonekynd" userId="9b657ceb-2c2e-465a-9d3d-eec3e4197458" providerId="ADAL" clId="{E7E73C21-A7BA-4C5D-B471-D12A4EB5A59C}" dt="2023-12-19T12:12:50.032" v="3026" actId="167"/>
          <ac:picMkLst>
            <pc:docMk/>
            <pc:sldMk cId="1271443506" sldId="473"/>
            <ac:picMk id="4098" creationId="{F589322C-1EFD-48AE-B807-FC4883E8B05D}"/>
          </ac:picMkLst>
        </pc:picChg>
      </pc:sldChg>
      <pc:sldChg chg="modSp add del mod ord">
        <pc:chgData name="Vincent Davy Zoonekynd" userId="9b657ceb-2c2e-465a-9d3d-eec3e4197458" providerId="ADAL" clId="{E7E73C21-A7BA-4C5D-B471-D12A4EB5A59C}" dt="2023-12-19T12:14:50.891" v="3106" actId="47"/>
        <pc:sldMkLst>
          <pc:docMk/>
          <pc:sldMk cId="278141194" sldId="474"/>
        </pc:sldMkLst>
        <pc:spChg chg="mod">
          <ac:chgData name="Vincent Davy Zoonekynd" userId="9b657ceb-2c2e-465a-9d3d-eec3e4197458" providerId="ADAL" clId="{E7E73C21-A7BA-4C5D-B471-D12A4EB5A59C}" dt="2023-12-19T12:13:07.578" v="3040" actId="20577"/>
          <ac:spMkLst>
            <pc:docMk/>
            <pc:sldMk cId="278141194" sldId="474"/>
            <ac:spMk id="4" creationId="{610664E5-6276-E57B-536C-250E530CFD11}"/>
          </ac:spMkLst>
        </pc:spChg>
      </pc:sldChg>
      <pc:sldChg chg="addSp modSp new mod">
        <pc:chgData name="Vincent Davy Zoonekynd" userId="9b657ceb-2c2e-465a-9d3d-eec3e4197458" providerId="ADAL" clId="{E7E73C21-A7BA-4C5D-B471-D12A4EB5A59C}" dt="2023-12-19T12:14:19.192" v="3069" actId="20577"/>
        <pc:sldMkLst>
          <pc:docMk/>
          <pc:sldMk cId="1307596029" sldId="475"/>
        </pc:sldMkLst>
        <pc:spChg chg="mod">
          <ac:chgData name="Vincent Davy Zoonekynd" userId="9b657ceb-2c2e-465a-9d3d-eec3e4197458" providerId="ADAL" clId="{E7E73C21-A7BA-4C5D-B471-D12A4EB5A59C}" dt="2023-12-19T12:14:19.192" v="3069" actId="20577"/>
          <ac:spMkLst>
            <pc:docMk/>
            <pc:sldMk cId="1307596029" sldId="475"/>
            <ac:spMk id="2" creationId="{0B941A8E-AC2F-7720-4239-B985014AA83C}"/>
          </ac:spMkLst>
        </pc:spChg>
        <pc:spChg chg="mod">
          <ac:chgData name="Vincent Davy Zoonekynd" userId="9b657ceb-2c2e-465a-9d3d-eec3e4197458" providerId="ADAL" clId="{E7E73C21-A7BA-4C5D-B471-D12A4EB5A59C}" dt="2023-12-19T12:12:43.902" v="3025" actId="20577"/>
          <ac:spMkLst>
            <pc:docMk/>
            <pc:sldMk cId="1307596029" sldId="475"/>
            <ac:spMk id="3" creationId="{40528636-9800-F94C-ED85-E053FECFBBB1}"/>
          </ac:spMkLst>
        </pc:spChg>
        <pc:picChg chg="add mod">
          <ac:chgData name="Vincent Davy Zoonekynd" userId="9b657ceb-2c2e-465a-9d3d-eec3e4197458" providerId="ADAL" clId="{E7E73C21-A7BA-4C5D-B471-D12A4EB5A59C}" dt="2023-12-19T12:11:41.961" v="2842" actId="1076"/>
          <ac:picMkLst>
            <pc:docMk/>
            <pc:sldMk cId="1307596029" sldId="475"/>
            <ac:picMk id="5122" creationId="{C841FFE1-D410-BBB3-FCF5-EFFDAD46CC24}"/>
          </ac:picMkLst>
        </pc:picChg>
      </pc:sldChg>
      <pc:sldChg chg="addSp modSp new del mod">
        <pc:chgData name="Vincent Davy Zoonekynd" userId="9b657ceb-2c2e-465a-9d3d-eec3e4197458" providerId="ADAL" clId="{E7E73C21-A7BA-4C5D-B471-D12A4EB5A59C}" dt="2023-12-21T07:21:01.924" v="3725" actId="47"/>
        <pc:sldMkLst>
          <pc:docMk/>
          <pc:sldMk cId="150741283" sldId="476"/>
        </pc:sldMkLst>
        <pc:spChg chg="mod">
          <ac:chgData name="Vincent Davy Zoonekynd" userId="9b657ceb-2c2e-465a-9d3d-eec3e4197458" providerId="ADAL" clId="{E7E73C21-A7BA-4C5D-B471-D12A4EB5A59C}" dt="2023-12-19T12:15:10.040" v="3125" actId="20577"/>
          <ac:spMkLst>
            <pc:docMk/>
            <pc:sldMk cId="150741283" sldId="476"/>
            <ac:spMk id="2" creationId="{C5EFD183-C384-71C6-D4A4-6374759ADAC3}"/>
          </ac:spMkLst>
        </pc:spChg>
        <pc:spChg chg="mod">
          <ac:chgData name="Vincent Davy Zoonekynd" userId="9b657ceb-2c2e-465a-9d3d-eec3e4197458" providerId="ADAL" clId="{E7E73C21-A7BA-4C5D-B471-D12A4EB5A59C}" dt="2023-12-19T12:15:51.194" v="3184" actId="20577"/>
          <ac:spMkLst>
            <pc:docMk/>
            <pc:sldMk cId="150741283" sldId="476"/>
            <ac:spMk id="3" creationId="{9D9398DB-1513-79D9-D803-90C69C1001B0}"/>
          </ac:spMkLst>
        </pc:spChg>
        <pc:picChg chg="add mod">
          <ac:chgData name="Vincent Davy Zoonekynd" userId="9b657ceb-2c2e-465a-9d3d-eec3e4197458" providerId="ADAL" clId="{E7E73C21-A7BA-4C5D-B471-D12A4EB5A59C}" dt="2023-12-19T12:15:58.644" v="3186" actId="1076"/>
          <ac:picMkLst>
            <pc:docMk/>
            <pc:sldMk cId="150741283" sldId="476"/>
            <ac:picMk id="6146" creationId="{0C79CF1B-BBEF-D5DC-6912-C8C03A5B34CA}"/>
          </ac:picMkLst>
        </pc:picChg>
      </pc:sldChg>
      <pc:sldChg chg="modSp add del mod">
        <pc:chgData name="Vincent Davy Zoonekynd" userId="9b657ceb-2c2e-465a-9d3d-eec3e4197458" providerId="ADAL" clId="{E7E73C21-A7BA-4C5D-B471-D12A4EB5A59C}" dt="2023-12-19T12:14:59.553" v="3109" actId="47"/>
        <pc:sldMkLst>
          <pc:docMk/>
          <pc:sldMk cId="3834803658" sldId="476"/>
        </pc:sldMkLst>
        <pc:spChg chg="mod">
          <ac:chgData name="Vincent Davy Zoonekynd" userId="9b657ceb-2c2e-465a-9d3d-eec3e4197458" providerId="ADAL" clId="{E7E73C21-A7BA-4C5D-B471-D12A4EB5A59C}" dt="2023-12-19T12:14:08.729" v="3057" actId="20577"/>
          <ac:spMkLst>
            <pc:docMk/>
            <pc:sldMk cId="3834803658" sldId="476"/>
            <ac:spMk id="4" creationId="{610664E5-6276-E57B-536C-250E530CFD11}"/>
          </ac:spMkLst>
        </pc:spChg>
      </pc:sldChg>
      <pc:sldChg chg="addSp delSp modSp new mod">
        <pc:chgData name="Vincent Davy Zoonekynd" userId="9b657ceb-2c2e-465a-9d3d-eec3e4197458" providerId="ADAL" clId="{E7E73C21-A7BA-4C5D-B471-D12A4EB5A59C}" dt="2023-12-19T13:18:55.473" v="3446" actId="1076"/>
        <pc:sldMkLst>
          <pc:docMk/>
          <pc:sldMk cId="2452552436" sldId="477"/>
        </pc:sldMkLst>
        <pc:spChg chg="mod">
          <ac:chgData name="Vincent Davy Zoonekynd" userId="9b657ceb-2c2e-465a-9d3d-eec3e4197458" providerId="ADAL" clId="{E7E73C21-A7BA-4C5D-B471-D12A4EB5A59C}" dt="2023-12-19T12:16:15.784" v="3201" actId="20577"/>
          <ac:spMkLst>
            <pc:docMk/>
            <pc:sldMk cId="2452552436" sldId="477"/>
            <ac:spMk id="2" creationId="{FEC06F12-8318-0BA4-0AAD-8F6D295CC7D9}"/>
          </ac:spMkLst>
        </pc:spChg>
        <pc:spChg chg="mod">
          <ac:chgData name="Vincent Davy Zoonekynd" userId="9b657ceb-2c2e-465a-9d3d-eec3e4197458" providerId="ADAL" clId="{E7E73C21-A7BA-4C5D-B471-D12A4EB5A59C}" dt="2023-12-19T13:17:29.807" v="3432" actId="20577"/>
          <ac:spMkLst>
            <pc:docMk/>
            <pc:sldMk cId="2452552436" sldId="477"/>
            <ac:spMk id="3" creationId="{02F710C5-1299-3616-8212-4D71A9718792}"/>
          </ac:spMkLst>
        </pc:spChg>
        <pc:spChg chg="add del">
          <ac:chgData name="Vincent Davy Zoonekynd" userId="9b657ceb-2c2e-465a-9d3d-eec3e4197458" providerId="ADAL" clId="{E7E73C21-A7BA-4C5D-B471-D12A4EB5A59C}" dt="2023-12-19T12:35:53.168" v="3392" actId="22"/>
          <ac:spMkLst>
            <pc:docMk/>
            <pc:sldMk cId="2452552436" sldId="477"/>
            <ac:spMk id="5" creationId="{127143F1-2AFA-48C4-43B1-0BE6C4557D49}"/>
          </ac:spMkLst>
        </pc:spChg>
        <pc:picChg chg="add del mod">
          <ac:chgData name="Vincent Davy Zoonekynd" userId="9b657ceb-2c2e-465a-9d3d-eec3e4197458" providerId="ADAL" clId="{E7E73C21-A7BA-4C5D-B471-D12A4EB5A59C}" dt="2023-12-19T12:41:01.465" v="3397" actId="478"/>
          <ac:picMkLst>
            <pc:docMk/>
            <pc:sldMk cId="2452552436" sldId="477"/>
            <ac:picMk id="7170" creationId="{54E06A4E-54A7-1819-0CC7-407CA9F6EF42}"/>
          </ac:picMkLst>
        </pc:picChg>
        <pc:picChg chg="add del mod">
          <ac:chgData name="Vincent Davy Zoonekynd" userId="9b657ceb-2c2e-465a-9d3d-eec3e4197458" providerId="ADAL" clId="{E7E73C21-A7BA-4C5D-B471-D12A4EB5A59C}" dt="2023-12-19T12:42:08.727" v="3403" actId="478"/>
          <ac:picMkLst>
            <pc:docMk/>
            <pc:sldMk cId="2452552436" sldId="477"/>
            <ac:picMk id="7172" creationId="{EBEEBB0B-0812-C563-232F-28221BA10CF2}"/>
          </ac:picMkLst>
        </pc:picChg>
        <pc:picChg chg="add del mod">
          <ac:chgData name="Vincent Davy Zoonekynd" userId="9b657ceb-2c2e-465a-9d3d-eec3e4197458" providerId="ADAL" clId="{E7E73C21-A7BA-4C5D-B471-D12A4EB5A59C}" dt="2023-12-19T13:17:13.808" v="3410" actId="478"/>
          <ac:picMkLst>
            <pc:docMk/>
            <pc:sldMk cId="2452552436" sldId="477"/>
            <ac:picMk id="7174" creationId="{0A8DA08E-D7A6-18AA-A1F3-28A718C97393}"/>
          </ac:picMkLst>
        </pc:picChg>
        <pc:picChg chg="add mod">
          <ac:chgData name="Vincent Davy Zoonekynd" userId="9b657ceb-2c2e-465a-9d3d-eec3e4197458" providerId="ADAL" clId="{E7E73C21-A7BA-4C5D-B471-D12A4EB5A59C}" dt="2023-12-19T13:18:55.473" v="3446" actId="1076"/>
          <ac:picMkLst>
            <pc:docMk/>
            <pc:sldMk cId="2452552436" sldId="477"/>
            <ac:picMk id="7176" creationId="{BAEC1BD8-2F98-6508-3305-C4373C7EAAD0}"/>
          </ac:picMkLst>
        </pc:picChg>
        <pc:picChg chg="add mod">
          <ac:chgData name="Vincent Davy Zoonekynd" userId="9b657ceb-2c2e-465a-9d3d-eec3e4197458" providerId="ADAL" clId="{E7E73C21-A7BA-4C5D-B471-D12A4EB5A59C}" dt="2023-12-19T13:18:50.808" v="3445" actId="1076"/>
          <ac:picMkLst>
            <pc:docMk/>
            <pc:sldMk cId="2452552436" sldId="477"/>
            <ac:picMk id="7178" creationId="{5D5EC8BE-89E8-7235-2690-43A8771A86A7}"/>
          </ac:picMkLst>
        </pc:picChg>
      </pc:sldChg>
      <pc:sldChg chg="addSp delSp modSp new mod">
        <pc:chgData name="Vincent Davy Zoonekynd" userId="9b657ceb-2c2e-465a-9d3d-eec3e4197458" providerId="ADAL" clId="{E7E73C21-A7BA-4C5D-B471-D12A4EB5A59C}" dt="2023-12-19T13:58:11.490" v="3471" actId="20577"/>
        <pc:sldMkLst>
          <pc:docMk/>
          <pc:sldMk cId="3174341222" sldId="478"/>
        </pc:sldMkLst>
        <pc:spChg chg="mod">
          <ac:chgData name="Vincent Davy Zoonekynd" userId="9b657ceb-2c2e-465a-9d3d-eec3e4197458" providerId="ADAL" clId="{E7E73C21-A7BA-4C5D-B471-D12A4EB5A59C}" dt="2023-12-19T12:17:47.351" v="3315" actId="20577"/>
          <ac:spMkLst>
            <pc:docMk/>
            <pc:sldMk cId="3174341222" sldId="478"/>
            <ac:spMk id="2" creationId="{B0A1B4B1-9F9F-0D6A-1D49-A933F99D141A}"/>
          </ac:spMkLst>
        </pc:spChg>
        <pc:spChg chg="mod">
          <ac:chgData name="Vincent Davy Zoonekynd" userId="9b657ceb-2c2e-465a-9d3d-eec3e4197458" providerId="ADAL" clId="{E7E73C21-A7BA-4C5D-B471-D12A4EB5A59C}" dt="2023-12-19T13:58:11.490" v="3471" actId="20577"/>
          <ac:spMkLst>
            <pc:docMk/>
            <pc:sldMk cId="3174341222" sldId="478"/>
            <ac:spMk id="3" creationId="{635D4FB9-F896-FED4-86D7-20D9421B3C3E}"/>
          </ac:spMkLst>
        </pc:spChg>
        <pc:picChg chg="add del mod">
          <ac:chgData name="Vincent Davy Zoonekynd" userId="9b657ceb-2c2e-465a-9d3d-eec3e4197458" providerId="ADAL" clId="{E7E73C21-A7BA-4C5D-B471-D12A4EB5A59C}" dt="2023-12-19T13:41:14.243" v="3451" actId="478"/>
          <ac:picMkLst>
            <pc:docMk/>
            <pc:sldMk cId="3174341222" sldId="478"/>
            <ac:picMk id="8194" creationId="{66707975-F70D-0CBF-8ABB-9036DD045944}"/>
          </ac:picMkLst>
        </pc:picChg>
        <pc:picChg chg="add mod">
          <ac:chgData name="Vincent Davy Zoonekynd" userId="9b657ceb-2c2e-465a-9d3d-eec3e4197458" providerId="ADAL" clId="{E7E73C21-A7BA-4C5D-B471-D12A4EB5A59C}" dt="2023-12-19T13:49:38.980" v="3457" actId="1076"/>
          <ac:picMkLst>
            <pc:docMk/>
            <pc:sldMk cId="3174341222" sldId="478"/>
            <ac:picMk id="8196" creationId="{020F1868-2ABA-3BFC-B2A2-5DCF5B32B789}"/>
          </ac:picMkLst>
        </pc:picChg>
        <pc:picChg chg="add mod">
          <ac:chgData name="Vincent Davy Zoonekynd" userId="9b657ceb-2c2e-465a-9d3d-eec3e4197458" providerId="ADAL" clId="{E7E73C21-A7BA-4C5D-B471-D12A4EB5A59C}" dt="2023-12-19T13:49:52.565" v="3461" actId="1076"/>
          <ac:picMkLst>
            <pc:docMk/>
            <pc:sldMk cId="3174341222" sldId="478"/>
            <ac:picMk id="8198" creationId="{8821F721-E4B6-7519-7336-BED3D3EDAA9B}"/>
          </ac:picMkLst>
        </pc:picChg>
      </pc:sldChg>
      <pc:sldChg chg="modSp add mod">
        <pc:chgData name="Vincent Davy Zoonekynd" userId="9b657ceb-2c2e-465a-9d3d-eec3e4197458" providerId="ADAL" clId="{E7E73C21-A7BA-4C5D-B471-D12A4EB5A59C}" dt="2023-12-19T14:22:45.156" v="3672" actId="20577"/>
        <pc:sldMkLst>
          <pc:docMk/>
          <pc:sldMk cId="2403631227" sldId="479"/>
        </pc:sldMkLst>
        <pc:spChg chg="mod">
          <ac:chgData name="Vincent Davy Zoonekynd" userId="9b657ceb-2c2e-465a-9d3d-eec3e4197458" providerId="ADAL" clId="{E7E73C21-A7BA-4C5D-B471-D12A4EB5A59C}" dt="2023-12-19T14:22:45.156" v="3672" actId="20577"/>
          <ac:spMkLst>
            <pc:docMk/>
            <pc:sldMk cId="2403631227" sldId="479"/>
            <ac:spMk id="3" creationId="{1E5537FF-2302-DC5C-A03C-547D4E1FC380}"/>
          </ac:spMkLst>
        </pc:spChg>
      </pc:sldChg>
      <pc:sldChg chg="addSp delSp modSp new mod">
        <pc:chgData name="Vincent Davy Zoonekynd" userId="9b657ceb-2c2e-465a-9d3d-eec3e4197458" providerId="ADAL" clId="{E7E73C21-A7BA-4C5D-B471-D12A4EB5A59C}" dt="2024-01-04T07:04:48.902" v="3819" actId="478"/>
        <pc:sldMkLst>
          <pc:docMk/>
          <pc:sldMk cId="1555683952" sldId="480"/>
        </pc:sldMkLst>
        <pc:spChg chg="mod">
          <ac:chgData name="Vincent Davy Zoonekynd" userId="9b657ceb-2c2e-465a-9d3d-eec3e4197458" providerId="ADAL" clId="{E7E73C21-A7BA-4C5D-B471-D12A4EB5A59C}" dt="2023-12-20T10:24:55.616" v="3710" actId="20577"/>
          <ac:spMkLst>
            <pc:docMk/>
            <pc:sldMk cId="1555683952" sldId="480"/>
            <ac:spMk id="2" creationId="{0A10EC22-BE75-4CDB-3479-8DE924852420}"/>
          </ac:spMkLst>
        </pc:spChg>
        <pc:spChg chg="mod">
          <ac:chgData name="Vincent Davy Zoonekynd" userId="9b657ceb-2c2e-465a-9d3d-eec3e4197458" providerId="ADAL" clId="{E7E73C21-A7BA-4C5D-B471-D12A4EB5A59C}" dt="2023-12-20T10:29:05.830" v="3723" actId="6549"/>
          <ac:spMkLst>
            <pc:docMk/>
            <pc:sldMk cId="1555683952" sldId="480"/>
            <ac:spMk id="3" creationId="{C035F53E-B6E3-D005-B621-499AD326DA3E}"/>
          </ac:spMkLst>
        </pc:spChg>
        <pc:picChg chg="add del mod">
          <ac:chgData name="Vincent Davy Zoonekynd" userId="9b657ceb-2c2e-465a-9d3d-eec3e4197458" providerId="ADAL" clId="{E7E73C21-A7BA-4C5D-B471-D12A4EB5A59C}" dt="2024-01-04T07:04:47.910" v="3818" actId="478"/>
          <ac:picMkLst>
            <pc:docMk/>
            <pc:sldMk cId="1555683952" sldId="480"/>
            <ac:picMk id="4" creationId="{75E2D55D-2E87-A071-E158-179E97B40FA5}"/>
          </ac:picMkLst>
        </pc:picChg>
        <pc:picChg chg="add del mod">
          <ac:chgData name="Vincent Davy Zoonekynd" userId="9b657ceb-2c2e-465a-9d3d-eec3e4197458" providerId="ADAL" clId="{E7E73C21-A7BA-4C5D-B471-D12A4EB5A59C}" dt="2024-01-04T07:04:48.902" v="3819" actId="478"/>
          <ac:picMkLst>
            <pc:docMk/>
            <pc:sldMk cId="1555683952" sldId="480"/>
            <ac:picMk id="5" creationId="{8CC304B5-0636-B540-401C-D671C9DE1E1E}"/>
          </ac:picMkLst>
        </pc:picChg>
      </pc:sldChg>
      <pc:sldChg chg="add">
        <pc:chgData name="Vincent Davy Zoonekynd" userId="9b657ceb-2c2e-465a-9d3d-eec3e4197458" providerId="ADAL" clId="{E7E73C21-A7BA-4C5D-B471-D12A4EB5A59C}" dt="2023-12-21T07:20:59.036" v="3724"/>
        <pc:sldMkLst>
          <pc:docMk/>
          <pc:sldMk cId="4279646489" sldId="481"/>
        </pc:sldMkLst>
      </pc:sldChg>
      <pc:sldChg chg="addSp modSp add mod">
        <pc:chgData name="Vincent Davy Zoonekynd" userId="9b657ceb-2c2e-465a-9d3d-eec3e4197458" providerId="ADAL" clId="{E7E73C21-A7BA-4C5D-B471-D12A4EB5A59C}" dt="2024-01-04T07:07:56.052" v="3899" actId="1038"/>
        <pc:sldMkLst>
          <pc:docMk/>
          <pc:sldMk cId="1314684062" sldId="482"/>
        </pc:sldMkLst>
        <pc:spChg chg="add mod">
          <ac:chgData name="Vincent Davy Zoonekynd" userId="9b657ceb-2c2e-465a-9d3d-eec3e4197458" providerId="ADAL" clId="{E7E73C21-A7BA-4C5D-B471-D12A4EB5A59C}" dt="2024-01-04T07:07:56.052" v="3899" actId="1038"/>
          <ac:spMkLst>
            <pc:docMk/>
            <pc:sldMk cId="1314684062" sldId="482"/>
            <ac:spMk id="6" creationId="{29E0F563-6E49-6539-4476-85DFB2FF7678}"/>
          </ac:spMkLst>
        </pc:spChg>
        <pc:picChg chg="mod">
          <ac:chgData name="Vincent Davy Zoonekynd" userId="9b657ceb-2c2e-465a-9d3d-eec3e4197458" providerId="ADAL" clId="{E7E73C21-A7BA-4C5D-B471-D12A4EB5A59C}" dt="2024-01-04T07:07:28.635" v="3895" actId="1035"/>
          <ac:picMkLst>
            <pc:docMk/>
            <pc:sldMk cId="1314684062" sldId="482"/>
            <ac:picMk id="4" creationId="{75E2D55D-2E87-A071-E158-179E97B40FA5}"/>
          </ac:picMkLst>
        </pc:picChg>
        <pc:picChg chg="mod">
          <ac:chgData name="Vincent Davy Zoonekynd" userId="9b657ceb-2c2e-465a-9d3d-eec3e4197458" providerId="ADAL" clId="{E7E73C21-A7BA-4C5D-B471-D12A4EB5A59C}" dt="2024-01-04T07:07:21.456" v="3882" actId="1035"/>
          <ac:picMkLst>
            <pc:docMk/>
            <pc:sldMk cId="1314684062" sldId="482"/>
            <ac:picMk id="5" creationId="{8CC304B5-0636-B540-401C-D671C9DE1E1E}"/>
          </ac:picMkLst>
        </pc:picChg>
      </pc:sldChg>
      <pc:sldChg chg="addSp delSp modSp new del mod">
        <pc:chgData name="Vincent Davy Zoonekynd" userId="9b657ceb-2c2e-465a-9d3d-eec3e4197458" providerId="ADAL" clId="{E7E73C21-A7BA-4C5D-B471-D12A4EB5A59C}" dt="2024-01-04T07:04:38.104" v="3816" actId="47"/>
        <pc:sldMkLst>
          <pc:docMk/>
          <pc:sldMk cId="2167678557" sldId="482"/>
        </pc:sldMkLst>
        <pc:spChg chg="mod">
          <ac:chgData name="Vincent Davy Zoonekynd" userId="9b657ceb-2c2e-465a-9d3d-eec3e4197458" providerId="ADAL" clId="{E7E73C21-A7BA-4C5D-B471-D12A4EB5A59C}" dt="2024-01-04T06:59:59.998" v="3761" actId="20577"/>
          <ac:spMkLst>
            <pc:docMk/>
            <pc:sldMk cId="2167678557" sldId="482"/>
            <ac:spMk id="2" creationId="{9F6B9D79-9C8C-6BAE-B41E-F532E9851120}"/>
          </ac:spMkLst>
        </pc:spChg>
        <pc:spChg chg="del">
          <ac:chgData name="Vincent Davy Zoonekynd" userId="9b657ceb-2c2e-465a-9d3d-eec3e4197458" providerId="ADAL" clId="{E7E73C21-A7BA-4C5D-B471-D12A4EB5A59C}" dt="2024-01-04T07:02:33.365" v="3762" actId="22"/>
          <ac:spMkLst>
            <pc:docMk/>
            <pc:sldMk cId="2167678557" sldId="482"/>
            <ac:spMk id="3" creationId="{A18ADCD1-922D-52E7-770E-C4FD083C5548}"/>
          </ac:spMkLst>
        </pc:spChg>
        <pc:spChg chg="add mod">
          <ac:chgData name="Vincent Davy Zoonekynd" userId="9b657ceb-2c2e-465a-9d3d-eec3e4197458" providerId="ADAL" clId="{E7E73C21-A7BA-4C5D-B471-D12A4EB5A59C}" dt="2024-01-04T07:04:35.250" v="3815" actId="478"/>
          <ac:spMkLst>
            <pc:docMk/>
            <pc:sldMk cId="2167678557" sldId="482"/>
            <ac:spMk id="9" creationId="{FE8B1182-3A3A-3E76-15AA-1563F6C54DF1}"/>
          </ac:spMkLst>
        </pc:spChg>
        <pc:picChg chg="add del mod ord">
          <ac:chgData name="Vincent Davy Zoonekynd" userId="9b657ceb-2c2e-465a-9d3d-eec3e4197458" providerId="ADAL" clId="{E7E73C21-A7BA-4C5D-B471-D12A4EB5A59C}" dt="2024-01-04T07:04:35.250" v="3815" actId="478"/>
          <ac:picMkLst>
            <pc:docMk/>
            <pc:sldMk cId="2167678557" sldId="482"/>
            <ac:picMk id="5" creationId="{07AADE75-53F9-A1BC-4A70-B3F22B9137DE}"/>
          </ac:picMkLst>
        </pc:picChg>
        <pc:picChg chg="add del mod">
          <ac:chgData name="Vincent Davy Zoonekynd" userId="9b657ceb-2c2e-465a-9d3d-eec3e4197458" providerId="ADAL" clId="{E7E73C21-A7BA-4C5D-B471-D12A4EB5A59C}" dt="2024-01-04T07:04:35.250" v="3815" actId="478"/>
          <ac:picMkLst>
            <pc:docMk/>
            <pc:sldMk cId="2167678557" sldId="482"/>
            <ac:picMk id="7" creationId="{B0F7B1EF-69C8-8647-EEEB-101C6CDC48F2}"/>
          </ac:picMkLst>
        </pc:picChg>
      </pc:sldChg>
      <pc:sldChg chg="modSp add mod">
        <pc:chgData name="Vincent Davy Zoonekynd" userId="9b657ceb-2c2e-465a-9d3d-eec3e4197458" providerId="ADAL" clId="{E7E73C21-A7BA-4C5D-B471-D12A4EB5A59C}" dt="2024-01-04T07:08:26.969" v="3911" actId="20577"/>
        <pc:sldMkLst>
          <pc:docMk/>
          <pc:sldMk cId="3577999323" sldId="483"/>
        </pc:sldMkLst>
        <pc:spChg chg="mod">
          <ac:chgData name="Vincent Davy Zoonekynd" userId="9b657ceb-2c2e-465a-9d3d-eec3e4197458" providerId="ADAL" clId="{E7E73C21-A7BA-4C5D-B471-D12A4EB5A59C}" dt="2024-01-04T07:08:26.969" v="3911" actId="20577"/>
          <ac:spMkLst>
            <pc:docMk/>
            <pc:sldMk cId="3577999323" sldId="483"/>
            <ac:spMk id="4" creationId="{610664E5-6276-E57B-536C-250E530CFD11}"/>
          </ac:spMkLst>
        </pc:spChg>
      </pc:sldChg>
      <pc:sldChg chg="modSp new mod">
        <pc:chgData name="Vincent Davy Zoonekynd" userId="9b657ceb-2c2e-465a-9d3d-eec3e4197458" providerId="ADAL" clId="{E7E73C21-A7BA-4C5D-B471-D12A4EB5A59C}" dt="2024-01-04T07:16:41.238" v="4200" actId="20577"/>
        <pc:sldMkLst>
          <pc:docMk/>
          <pc:sldMk cId="1032520839" sldId="484"/>
        </pc:sldMkLst>
        <pc:spChg chg="mod">
          <ac:chgData name="Vincent Davy Zoonekynd" userId="9b657ceb-2c2e-465a-9d3d-eec3e4197458" providerId="ADAL" clId="{E7E73C21-A7BA-4C5D-B471-D12A4EB5A59C}" dt="2024-01-04T07:14:08.704" v="3933" actId="20577"/>
          <ac:spMkLst>
            <pc:docMk/>
            <pc:sldMk cId="1032520839" sldId="484"/>
            <ac:spMk id="2" creationId="{69CAB1B0-4E6A-68E6-9E85-48948754C0A1}"/>
          </ac:spMkLst>
        </pc:spChg>
        <pc:spChg chg="mod">
          <ac:chgData name="Vincent Davy Zoonekynd" userId="9b657ceb-2c2e-465a-9d3d-eec3e4197458" providerId="ADAL" clId="{E7E73C21-A7BA-4C5D-B471-D12A4EB5A59C}" dt="2024-01-04T07:16:41.238" v="4200" actId="20577"/>
          <ac:spMkLst>
            <pc:docMk/>
            <pc:sldMk cId="1032520839" sldId="484"/>
            <ac:spMk id="3" creationId="{20D0D558-73F4-D9CA-318A-AB0047DF092B}"/>
          </ac:spMkLst>
        </pc:spChg>
      </pc:sldChg>
      <pc:sldChg chg="add">
        <pc:chgData name="Vincent Davy Zoonekynd" userId="9b657ceb-2c2e-465a-9d3d-eec3e4197458" providerId="ADAL" clId="{E7E73C21-A7BA-4C5D-B471-D12A4EB5A59C}" dt="2024-01-10T10:11:18.033" v="4201"/>
        <pc:sldMkLst>
          <pc:docMk/>
          <pc:sldMk cId="324230018" sldId="485"/>
        </pc:sldMkLst>
      </pc:sldChg>
      <pc:sldChg chg="modSp new mod ord">
        <pc:chgData name="Vincent Davy Zoonekynd" userId="9b657ceb-2c2e-465a-9d3d-eec3e4197458" providerId="ADAL" clId="{E7E73C21-A7BA-4C5D-B471-D12A4EB5A59C}" dt="2024-02-07T08:09:57.491" v="6964"/>
        <pc:sldMkLst>
          <pc:docMk/>
          <pc:sldMk cId="547454512" sldId="486"/>
        </pc:sldMkLst>
        <pc:spChg chg="mod">
          <ac:chgData name="Vincent Davy Zoonekynd" userId="9b657ceb-2c2e-465a-9d3d-eec3e4197458" providerId="ADAL" clId="{E7E73C21-A7BA-4C5D-B471-D12A4EB5A59C}" dt="2024-02-07T08:09:26.554" v="6961" actId="20577"/>
          <ac:spMkLst>
            <pc:docMk/>
            <pc:sldMk cId="547454512" sldId="486"/>
            <ac:spMk id="2" creationId="{14BD7A35-834C-85B0-6402-EC0F92C1F48F}"/>
          </ac:spMkLst>
        </pc:spChg>
        <pc:spChg chg="mod">
          <ac:chgData name="Vincent Davy Zoonekynd" userId="9b657ceb-2c2e-465a-9d3d-eec3e4197458" providerId="ADAL" clId="{E7E73C21-A7BA-4C5D-B471-D12A4EB5A59C}" dt="2024-02-07T08:09:04.103" v="6960" actId="20577"/>
          <ac:spMkLst>
            <pc:docMk/>
            <pc:sldMk cId="547454512" sldId="486"/>
            <ac:spMk id="3" creationId="{A3862B2B-DBAC-DBF7-C5F4-EFB820D94208}"/>
          </ac:spMkLst>
        </pc:spChg>
      </pc:sldChg>
      <pc:sldChg chg="modSp new del mod">
        <pc:chgData name="Vincent Davy Zoonekynd" userId="9b657ceb-2c2e-465a-9d3d-eec3e4197458" providerId="ADAL" clId="{E7E73C21-A7BA-4C5D-B471-D12A4EB5A59C}" dt="2024-01-17T13:38:55.295" v="5596" actId="2696"/>
        <pc:sldMkLst>
          <pc:docMk/>
          <pc:sldMk cId="2189126464" sldId="487"/>
        </pc:sldMkLst>
        <pc:spChg chg="mod">
          <ac:chgData name="Vincent Davy Zoonekynd" userId="9b657ceb-2c2e-465a-9d3d-eec3e4197458" providerId="ADAL" clId="{E7E73C21-A7BA-4C5D-B471-D12A4EB5A59C}" dt="2024-01-10T10:44:49.260" v="4638" actId="20577"/>
          <ac:spMkLst>
            <pc:docMk/>
            <pc:sldMk cId="2189126464" sldId="487"/>
            <ac:spMk id="2" creationId="{A55C41DF-C8EF-FF26-0814-B533CF366BD5}"/>
          </ac:spMkLst>
        </pc:spChg>
        <pc:spChg chg="mod">
          <ac:chgData name="Vincent Davy Zoonekynd" userId="9b657ceb-2c2e-465a-9d3d-eec3e4197458" providerId="ADAL" clId="{E7E73C21-A7BA-4C5D-B471-D12A4EB5A59C}" dt="2024-01-10T10:41:25.251" v="4568" actId="20577"/>
          <ac:spMkLst>
            <pc:docMk/>
            <pc:sldMk cId="2189126464" sldId="487"/>
            <ac:spMk id="3" creationId="{834D921B-D7C0-F6FD-7CC2-C96AF3A8CBF2}"/>
          </ac:spMkLst>
        </pc:spChg>
      </pc:sldChg>
      <pc:sldChg chg="add">
        <pc:chgData name="Vincent Davy Zoonekynd" userId="9b657ceb-2c2e-465a-9d3d-eec3e4197458" providerId="ADAL" clId="{E7E73C21-A7BA-4C5D-B471-D12A4EB5A59C}" dt="2024-01-17T13:38:59.160" v="5597"/>
        <pc:sldMkLst>
          <pc:docMk/>
          <pc:sldMk cId="4160498168" sldId="487"/>
        </pc:sldMkLst>
      </pc:sldChg>
      <pc:sldChg chg="modSp new mod ord">
        <pc:chgData name="Vincent Davy Zoonekynd" userId="9b657ceb-2c2e-465a-9d3d-eec3e4197458" providerId="ADAL" clId="{E7E73C21-A7BA-4C5D-B471-D12A4EB5A59C}" dt="2024-02-07T08:06:41.127" v="6814" actId="20577"/>
        <pc:sldMkLst>
          <pc:docMk/>
          <pc:sldMk cId="912896292" sldId="488"/>
        </pc:sldMkLst>
        <pc:spChg chg="mod">
          <ac:chgData name="Vincent Davy Zoonekynd" userId="9b657ceb-2c2e-465a-9d3d-eec3e4197458" providerId="ADAL" clId="{E7E73C21-A7BA-4C5D-B471-D12A4EB5A59C}" dt="2024-01-10T10:44:27.066" v="4610" actId="20577"/>
          <ac:spMkLst>
            <pc:docMk/>
            <pc:sldMk cId="912896292" sldId="488"/>
            <ac:spMk id="2" creationId="{897965BF-79CA-33A5-A604-6ED657138D3E}"/>
          </ac:spMkLst>
        </pc:spChg>
        <pc:spChg chg="mod">
          <ac:chgData name="Vincent Davy Zoonekynd" userId="9b657ceb-2c2e-465a-9d3d-eec3e4197458" providerId="ADAL" clId="{E7E73C21-A7BA-4C5D-B471-D12A4EB5A59C}" dt="2024-02-07T08:06:41.127" v="6814" actId="20577"/>
          <ac:spMkLst>
            <pc:docMk/>
            <pc:sldMk cId="912896292" sldId="488"/>
            <ac:spMk id="3" creationId="{A563BFBA-A5B1-9404-4EED-2A57336EA90C}"/>
          </ac:spMkLst>
        </pc:spChg>
      </pc:sldChg>
      <pc:sldChg chg="modSp new mod ord">
        <pc:chgData name="Vincent Davy Zoonekynd" userId="9b657ceb-2c2e-465a-9d3d-eec3e4197458" providerId="ADAL" clId="{E7E73C21-A7BA-4C5D-B471-D12A4EB5A59C}" dt="2024-02-07T08:09:57.491" v="6964"/>
        <pc:sldMkLst>
          <pc:docMk/>
          <pc:sldMk cId="1699776497" sldId="489"/>
        </pc:sldMkLst>
        <pc:spChg chg="mod">
          <ac:chgData name="Vincent Davy Zoonekynd" userId="9b657ceb-2c2e-465a-9d3d-eec3e4197458" providerId="ADAL" clId="{E7E73C21-A7BA-4C5D-B471-D12A4EB5A59C}" dt="2024-01-10T10:45:14.651" v="4694" actId="20577"/>
          <ac:spMkLst>
            <pc:docMk/>
            <pc:sldMk cId="1699776497" sldId="489"/>
            <ac:spMk id="2" creationId="{37F75973-7D6B-1940-DC80-61251D3EFB35}"/>
          </ac:spMkLst>
        </pc:spChg>
        <pc:spChg chg="mod">
          <ac:chgData name="Vincent Davy Zoonekynd" userId="9b657ceb-2c2e-465a-9d3d-eec3e4197458" providerId="ADAL" clId="{E7E73C21-A7BA-4C5D-B471-D12A4EB5A59C}" dt="2024-02-07T08:08:03.400" v="6878" actId="27636"/>
          <ac:spMkLst>
            <pc:docMk/>
            <pc:sldMk cId="1699776497" sldId="489"/>
            <ac:spMk id="3" creationId="{004E22F2-B0B4-65F8-91DF-E1562D5EF385}"/>
          </ac:spMkLst>
        </pc:spChg>
      </pc:sldChg>
      <pc:sldChg chg="modSp new mod ord">
        <pc:chgData name="Vincent Davy Zoonekynd" userId="9b657ceb-2c2e-465a-9d3d-eec3e4197458" providerId="ADAL" clId="{E7E73C21-A7BA-4C5D-B471-D12A4EB5A59C}" dt="2024-01-17T13:32:01.220" v="5337"/>
        <pc:sldMkLst>
          <pc:docMk/>
          <pc:sldMk cId="3785420784" sldId="490"/>
        </pc:sldMkLst>
        <pc:spChg chg="mod">
          <ac:chgData name="Vincent Davy Zoonekynd" userId="9b657ceb-2c2e-465a-9d3d-eec3e4197458" providerId="ADAL" clId="{E7E73C21-A7BA-4C5D-B471-D12A4EB5A59C}" dt="2024-01-10T10:46:54.535" v="4927" actId="20577"/>
          <ac:spMkLst>
            <pc:docMk/>
            <pc:sldMk cId="3785420784" sldId="490"/>
            <ac:spMk id="2" creationId="{A51ADC9B-8377-9C9E-D5AE-49A4C56E5D0B}"/>
          </ac:spMkLst>
        </pc:spChg>
        <pc:spChg chg="mod">
          <ac:chgData name="Vincent Davy Zoonekynd" userId="9b657ceb-2c2e-465a-9d3d-eec3e4197458" providerId="ADAL" clId="{E7E73C21-A7BA-4C5D-B471-D12A4EB5A59C}" dt="2024-01-10T10:47:12.571" v="4953" actId="20577"/>
          <ac:spMkLst>
            <pc:docMk/>
            <pc:sldMk cId="3785420784" sldId="490"/>
            <ac:spMk id="3" creationId="{08645113-9E41-09A8-3D20-B0A88CF7D166}"/>
          </ac:spMkLst>
        </pc:spChg>
      </pc:sldChg>
      <pc:sldChg chg="add">
        <pc:chgData name="Vincent Davy Zoonekynd" userId="9b657ceb-2c2e-465a-9d3d-eec3e4197458" providerId="ADAL" clId="{E7E73C21-A7BA-4C5D-B471-D12A4EB5A59C}" dt="2024-01-17T13:38:59.160" v="5597"/>
        <pc:sldMkLst>
          <pc:docMk/>
          <pc:sldMk cId="2497377695" sldId="491"/>
        </pc:sldMkLst>
      </pc:sldChg>
      <pc:sldChg chg="modSp new del mod">
        <pc:chgData name="Vincent Davy Zoonekynd" userId="9b657ceb-2c2e-465a-9d3d-eec3e4197458" providerId="ADAL" clId="{E7E73C21-A7BA-4C5D-B471-D12A4EB5A59C}" dt="2024-01-17T13:38:55.295" v="5596" actId="2696"/>
        <pc:sldMkLst>
          <pc:docMk/>
          <pc:sldMk cId="3141082894" sldId="491"/>
        </pc:sldMkLst>
        <pc:spChg chg="mod">
          <ac:chgData name="Vincent Davy Zoonekynd" userId="9b657ceb-2c2e-465a-9d3d-eec3e4197458" providerId="ADAL" clId="{E7E73C21-A7BA-4C5D-B471-D12A4EB5A59C}" dt="2024-01-10T10:47:52.278" v="4971" actId="20577"/>
          <ac:spMkLst>
            <pc:docMk/>
            <pc:sldMk cId="3141082894" sldId="491"/>
            <ac:spMk id="2" creationId="{39542C41-9207-D106-28C7-C3354E373F41}"/>
          </ac:spMkLst>
        </pc:spChg>
        <pc:spChg chg="mod">
          <ac:chgData name="Vincent Davy Zoonekynd" userId="9b657ceb-2c2e-465a-9d3d-eec3e4197458" providerId="ADAL" clId="{E7E73C21-A7BA-4C5D-B471-D12A4EB5A59C}" dt="2024-01-10T10:48:18.815" v="5069" actId="20577"/>
          <ac:spMkLst>
            <pc:docMk/>
            <pc:sldMk cId="3141082894" sldId="491"/>
            <ac:spMk id="3" creationId="{DE8AC1EE-DB85-CCF2-9121-A9E3BC7C6888}"/>
          </ac:spMkLst>
        </pc:spChg>
      </pc:sldChg>
      <pc:sldChg chg="modSp new del mod">
        <pc:chgData name="Vincent Davy Zoonekynd" userId="9b657ceb-2c2e-465a-9d3d-eec3e4197458" providerId="ADAL" clId="{E7E73C21-A7BA-4C5D-B471-D12A4EB5A59C}" dt="2024-01-17T13:38:55.295" v="5596" actId="2696"/>
        <pc:sldMkLst>
          <pc:docMk/>
          <pc:sldMk cId="2653582684" sldId="492"/>
        </pc:sldMkLst>
        <pc:spChg chg="mod">
          <ac:chgData name="Vincent Davy Zoonekynd" userId="9b657ceb-2c2e-465a-9d3d-eec3e4197458" providerId="ADAL" clId="{E7E73C21-A7BA-4C5D-B471-D12A4EB5A59C}" dt="2024-01-10T11:31:52.206" v="5089" actId="20577"/>
          <ac:spMkLst>
            <pc:docMk/>
            <pc:sldMk cId="2653582684" sldId="492"/>
            <ac:spMk id="2" creationId="{F1055D0F-8149-FD98-17BB-604F9A3763F7}"/>
          </ac:spMkLst>
        </pc:spChg>
        <pc:spChg chg="mod">
          <ac:chgData name="Vincent Davy Zoonekynd" userId="9b657ceb-2c2e-465a-9d3d-eec3e4197458" providerId="ADAL" clId="{E7E73C21-A7BA-4C5D-B471-D12A4EB5A59C}" dt="2024-01-10T11:32:15.117" v="5167" actId="20577"/>
          <ac:spMkLst>
            <pc:docMk/>
            <pc:sldMk cId="2653582684" sldId="492"/>
            <ac:spMk id="3" creationId="{8E076475-B06A-1B52-2037-640B5F40D97A}"/>
          </ac:spMkLst>
        </pc:spChg>
      </pc:sldChg>
      <pc:sldChg chg="add">
        <pc:chgData name="Vincent Davy Zoonekynd" userId="9b657ceb-2c2e-465a-9d3d-eec3e4197458" providerId="ADAL" clId="{E7E73C21-A7BA-4C5D-B471-D12A4EB5A59C}" dt="2024-01-17T13:38:59.160" v="5597"/>
        <pc:sldMkLst>
          <pc:docMk/>
          <pc:sldMk cId="3057576920" sldId="492"/>
        </pc:sldMkLst>
      </pc:sldChg>
      <pc:sldChg chg="modSp add mod ord">
        <pc:chgData name="Vincent Davy Zoonekynd" userId="9b657ceb-2c2e-465a-9d3d-eec3e4197458" providerId="ADAL" clId="{E7E73C21-A7BA-4C5D-B471-D12A4EB5A59C}" dt="2024-01-11T07:48:46.747" v="5186" actId="20577"/>
        <pc:sldMkLst>
          <pc:docMk/>
          <pc:sldMk cId="3209906228" sldId="493"/>
        </pc:sldMkLst>
        <pc:spChg chg="mod">
          <ac:chgData name="Vincent Davy Zoonekynd" userId="9b657ceb-2c2e-465a-9d3d-eec3e4197458" providerId="ADAL" clId="{E7E73C21-A7BA-4C5D-B471-D12A4EB5A59C}" dt="2024-01-11T07:48:46.747" v="5186" actId="20577"/>
          <ac:spMkLst>
            <pc:docMk/>
            <pc:sldMk cId="3209906228" sldId="493"/>
            <ac:spMk id="4" creationId="{610664E5-6276-E57B-536C-250E530CFD11}"/>
          </ac:spMkLst>
        </pc:spChg>
      </pc:sldChg>
      <pc:sldChg chg="addSp delSp modSp new mod modClrScheme chgLayout">
        <pc:chgData name="Vincent Davy Zoonekynd" userId="9b657ceb-2c2e-465a-9d3d-eec3e4197458" providerId="ADAL" clId="{E7E73C21-A7BA-4C5D-B471-D12A4EB5A59C}" dt="2024-01-11T07:51:49.673" v="5203" actId="14100"/>
        <pc:sldMkLst>
          <pc:docMk/>
          <pc:sldMk cId="458800663" sldId="494"/>
        </pc:sldMkLst>
        <pc:spChg chg="del">
          <ac:chgData name="Vincent Davy Zoonekynd" userId="9b657ceb-2c2e-465a-9d3d-eec3e4197458" providerId="ADAL" clId="{E7E73C21-A7BA-4C5D-B471-D12A4EB5A59C}" dt="2024-01-11T07:48:57.640" v="5188" actId="700"/>
          <ac:spMkLst>
            <pc:docMk/>
            <pc:sldMk cId="458800663" sldId="494"/>
            <ac:spMk id="2" creationId="{7FA416FC-43A3-DDA8-478A-BD628BA88ACD}"/>
          </ac:spMkLst>
        </pc:spChg>
        <pc:spChg chg="del">
          <ac:chgData name="Vincent Davy Zoonekynd" userId="9b657ceb-2c2e-465a-9d3d-eec3e4197458" providerId="ADAL" clId="{E7E73C21-A7BA-4C5D-B471-D12A4EB5A59C}" dt="2024-01-11T07:48:57.640" v="5188" actId="700"/>
          <ac:spMkLst>
            <pc:docMk/>
            <pc:sldMk cId="458800663" sldId="494"/>
            <ac:spMk id="3" creationId="{0A440C72-6086-5D68-40DB-207FDAB24D38}"/>
          </ac:spMkLst>
        </pc:spChg>
        <pc:picChg chg="add mod">
          <ac:chgData name="Vincent Davy Zoonekynd" userId="9b657ceb-2c2e-465a-9d3d-eec3e4197458" providerId="ADAL" clId="{E7E73C21-A7BA-4C5D-B471-D12A4EB5A59C}" dt="2024-01-11T07:51:45.483" v="5202" actId="14100"/>
          <ac:picMkLst>
            <pc:docMk/>
            <pc:sldMk cId="458800663" sldId="494"/>
            <ac:picMk id="5" creationId="{1E659F62-757D-5D90-43F4-D7B0A20EC220}"/>
          </ac:picMkLst>
        </pc:picChg>
        <pc:picChg chg="add mod">
          <ac:chgData name="Vincent Davy Zoonekynd" userId="9b657ceb-2c2e-465a-9d3d-eec3e4197458" providerId="ADAL" clId="{E7E73C21-A7BA-4C5D-B471-D12A4EB5A59C}" dt="2024-01-11T07:51:49.673" v="5203" actId="14100"/>
          <ac:picMkLst>
            <pc:docMk/>
            <pc:sldMk cId="458800663" sldId="494"/>
            <ac:picMk id="7" creationId="{1EC4C961-129C-BF5A-E9A2-C4994E0DC51D}"/>
          </ac:picMkLst>
        </pc:picChg>
      </pc:sldChg>
      <pc:sldChg chg="addSp add mod">
        <pc:chgData name="Vincent Davy Zoonekynd" userId="9b657ceb-2c2e-465a-9d3d-eec3e4197458" providerId="ADAL" clId="{E7E73C21-A7BA-4C5D-B471-D12A4EB5A59C}" dt="2024-01-11T07:52:36.098" v="5204" actId="22"/>
        <pc:sldMkLst>
          <pc:docMk/>
          <pc:sldMk cId="2185565853" sldId="495"/>
        </pc:sldMkLst>
        <pc:picChg chg="add">
          <ac:chgData name="Vincent Davy Zoonekynd" userId="9b657ceb-2c2e-465a-9d3d-eec3e4197458" providerId="ADAL" clId="{E7E73C21-A7BA-4C5D-B471-D12A4EB5A59C}" dt="2024-01-11T07:52:36.098" v="5204" actId="22"/>
          <ac:picMkLst>
            <pc:docMk/>
            <pc:sldMk cId="2185565853" sldId="495"/>
            <ac:picMk id="3" creationId="{015AC644-CBBE-008D-537B-1E631CB2D0A5}"/>
          </ac:picMkLst>
        </pc:picChg>
      </pc:sldChg>
      <pc:sldChg chg="addSp add mod">
        <pc:chgData name="Vincent Davy Zoonekynd" userId="9b657ceb-2c2e-465a-9d3d-eec3e4197458" providerId="ADAL" clId="{E7E73C21-A7BA-4C5D-B471-D12A4EB5A59C}" dt="2024-01-11T07:54:22.215" v="5205" actId="22"/>
        <pc:sldMkLst>
          <pc:docMk/>
          <pc:sldMk cId="3091832621" sldId="496"/>
        </pc:sldMkLst>
        <pc:picChg chg="add">
          <ac:chgData name="Vincent Davy Zoonekynd" userId="9b657ceb-2c2e-465a-9d3d-eec3e4197458" providerId="ADAL" clId="{E7E73C21-A7BA-4C5D-B471-D12A4EB5A59C}" dt="2024-01-11T07:54:22.215" v="5205" actId="22"/>
          <ac:picMkLst>
            <pc:docMk/>
            <pc:sldMk cId="3091832621" sldId="496"/>
            <ac:picMk id="3" creationId="{D2DB790E-6C85-B10A-0413-F8666351EA70}"/>
          </ac:picMkLst>
        </pc:picChg>
      </pc:sldChg>
      <pc:sldChg chg="addSp add mod">
        <pc:chgData name="Vincent Davy Zoonekynd" userId="9b657ceb-2c2e-465a-9d3d-eec3e4197458" providerId="ADAL" clId="{E7E73C21-A7BA-4C5D-B471-D12A4EB5A59C}" dt="2024-01-11T07:54:59.310" v="5206" actId="22"/>
        <pc:sldMkLst>
          <pc:docMk/>
          <pc:sldMk cId="2680708854" sldId="497"/>
        </pc:sldMkLst>
        <pc:picChg chg="add">
          <ac:chgData name="Vincent Davy Zoonekynd" userId="9b657ceb-2c2e-465a-9d3d-eec3e4197458" providerId="ADAL" clId="{E7E73C21-A7BA-4C5D-B471-D12A4EB5A59C}" dt="2024-01-11T07:54:59.310" v="5206" actId="22"/>
          <ac:picMkLst>
            <pc:docMk/>
            <pc:sldMk cId="2680708854" sldId="497"/>
            <ac:picMk id="3" creationId="{76B567C2-43F5-BC2F-1958-E330D6573C87}"/>
          </ac:picMkLst>
        </pc:picChg>
      </pc:sldChg>
      <pc:sldChg chg="addSp add mod">
        <pc:chgData name="Vincent Davy Zoonekynd" userId="9b657ceb-2c2e-465a-9d3d-eec3e4197458" providerId="ADAL" clId="{E7E73C21-A7BA-4C5D-B471-D12A4EB5A59C}" dt="2024-01-11T07:55:28.579" v="5207" actId="22"/>
        <pc:sldMkLst>
          <pc:docMk/>
          <pc:sldMk cId="340730282" sldId="498"/>
        </pc:sldMkLst>
        <pc:picChg chg="add">
          <ac:chgData name="Vincent Davy Zoonekynd" userId="9b657ceb-2c2e-465a-9d3d-eec3e4197458" providerId="ADAL" clId="{E7E73C21-A7BA-4C5D-B471-D12A4EB5A59C}" dt="2024-01-11T07:55:28.579" v="5207" actId="22"/>
          <ac:picMkLst>
            <pc:docMk/>
            <pc:sldMk cId="340730282" sldId="498"/>
            <ac:picMk id="3" creationId="{AAE159B9-4777-EE0B-D065-7BC280F2B827}"/>
          </ac:picMkLst>
        </pc:picChg>
      </pc:sldChg>
      <pc:sldChg chg="addSp add mod">
        <pc:chgData name="Vincent Davy Zoonekynd" userId="9b657ceb-2c2e-465a-9d3d-eec3e4197458" providerId="ADAL" clId="{E7E73C21-A7BA-4C5D-B471-D12A4EB5A59C}" dt="2024-01-11T07:56:13.198" v="5208" actId="22"/>
        <pc:sldMkLst>
          <pc:docMk/>
          <pc:sldMk cId="1557484107" sldId="499"/>
        </pc:sldMkLst>
        <pc:picChg chg="add">
          <ac:chgData name="Vincent Davy Zoonekynd" userId="9b657ceb-2c2e-465a-9d3d-eec3e4197458" providerId="ADAL" clId="{E7E73C21-A7BA-4C5D-B471-D12A4EB5A59C}" dt="2024-01-11T07:56:13.198" v="5208" actId="22"/>
          <ac:picMkLst>
            <pc:docMk/>
            <pc:sldMk cId="1557484107" sldId="499"/>
            <ac:picMk id="3" creationId="{4BD9543E-4458-DE68-DBBC-0DEED1EE2067}"/>
          </ac:picMkLst>
        </pc:picChg>
      </pc:sldChg>
      <pc:sldChg chg="new">
        <pc:chgData name="Vincent Davy Zoonekynd" userId="9b657ceb-2c2e-465a-9d3d-eec3e4197458" providerId="ADAL" clId="{E7E73C21-A7BA-4C5D-B471-D12A4EB5A59C}" dt="2024-01-11T07:56:17.244" v="5209" actId="680"/>
        <pc:sldMkLst>
          <pc:docMk/>
          <pc:sldMk cId="569647713" sldId="500"/>
        </pc:sldMkLst>
      </pc:sldChg>
      <pc:sldChg chg="modSp new mod ord">
        <pc:chgData name="Vincent Davy Zoonekynd" userId="9b657ceb-2c2e-465a-9d3d-eec3e4197458" providerId="ADAL" clId="{E7E73C21-A7BA-4C5D-B471-D12A4EB5A59C}" dt="2024-02-07T08:09:57.491" v="6964"/>
        <pc:sldMkLst>
          <pc:docMk/>
          <pc:sldMk cId="1165777293" sldId="501"/>
        </pc:sldMkLst>
        <pc:spChg chg="mod">
          <ac:chgData name="Vincent Davy Zoonekynd" userId="9b657ceb-2c2e-465a-9d3d-eec3e4197458" providerId="ADAL" clId="{E7E73C21-A7BA-4C5D-B471-D12A4EB5A59C}" dt="2024-01-11T09:46:49.085" v="5242" actId="20577"/>
          <ac:spMkLst>
            <pc:docMk/>
            <pc:sldMk cId="1165777293" sldId="501"/>
            <ac:spMk id="2" creationId="{C0F22F5F-F624-02CC-C347-78BCEFFAC91E}"/>
          </ac:spMkLst>
        </pc:spChg>
        <pc:spChg chg="mod">
          <ac:chgData name="Vincent Davy Zoonekynd" userId="9b657ceb-2c2e-465a-9d3d-eec3e4197458" providerId="ADAL" clId="{E7E73C21-A7BA-4C5D-B471-D12A4EB5A59C}" dt="2024-01-17T13:31:07.418" v="5331" actId="6549"/>
          <ac:spMkLst>
            <pc:docMk/>
            <pc:sldMk cId="1165777293" sldId="501"/>
            <ac:spMk id="3" creationId="{CCA16D79-2E5C-112C-692E-A3F624B787BF}"/>
          </ac:spMkLst>
        </pc:spChg>
      </pc:sldChg>
      <pc:sldChg chg="modSp new mod ord">
        <pc:chgData name="Vincent Davy Zoonekynd" userId="9b657ceb-2c2e-465a-9d3d-eec3e4197458" providerId="ADAL" clId="{E7E73C21-A7BA-4C5D-B471-D12A4EB5A59C}" dt="2024-02-07T08:09:57.491" v="6964"/>
        <pc:sldMkLst>
          <pc:docMk/>
          <pc:sldMk cId="403470469" sldId="502"/>
        </pc:sldMkLst>
        <pc:spChg chg="mod">
          <ac:chgData name="Vincent Davy Zoonekynd" userId="9b657ceb-2c2e-465a-9d3d-eec3e4197458" providerId="ADAL" clId="{E7E73C21-A7BA-4C5D-B471-D12A4EB5A59C}" dt="2024-01-17T13:36:34.648" v="5558" actId="20577"/>
          <ac:spMkLst>
            <pc:docMk/>
            <pc:sldMk cId="403470469" sldId="502"/>
            <ac:spMk id="2" creationId="{EA405B2D-D8EE-EF84-C172-4A397502F1AD}"/>
          </ac:spMkLst>
        </pc:spChg>
        <pc:spChg chg="mod">
          <ac:chgData name="Vincent Davy Zoonekynd" userId="9b657ceb-2c2e-465a-9d3d-eec3e4197458" providerId="ADAL" clId="{E7E73C21-A7BA-4C5D-B471-D12A4EB5A59C}" dt="2024-01-17T13:36:10.333" v="5551" actId="20577"/>
          <ac:spMkLst>
            <pc:docMk/>
            <pc:sldMk cId="403470469" sldId="502"/>
            <ac:spMk id="3" creationId="{425C0FF3-8F6A-B83C-BD3C-7057E4883992}"/>
          </ac:spMkLst>
        </pc:spChg>
      </pc:sldChg>
      <pc:sldChg chg="modSp new mod ord">
        <pc:chgData name="Vincent Davy Zoonekynd" userId="9b657ceb-2c2e-465a-9d3d-eec3e4197458" providerId="ADAL" clId="{E7E73C21-A7BA-4C5D-B471-D12A4EB5A59C}" dt="2024-01-17T13:47:13.515" v="5723" actId="20577"/>
        <pc:sldMkLst>
          <pc:docMk/>
          <pc:sldMk cId="40193459" sldId="503"/>
        </pc:sldMkLst>
        <pc:spChg chg="mod">
          <ac:chgData name="Vincent Davy Zoonekynd" userId="9b657ceb-2c2e-465a-9d3d-eec3e4197458" providerId="ADAL" clId="{E7E73C21-A7BA-4C5D-B471-D12A4EB5A59C}" dt="2024-01-17T13:36:53.871" v="5589" actId="20577"/>
          <ac:spMkLst>
            <pc:docMk/>
            <pc:sldMk cId="40193459" sldId="503"/>
            <ac:spMk id="2" creationId="{54AC62C5-A044-2FF1-2F54-E398B1527FB1}"/>
          </ac:spMkLst>
        </pc:spChg>
        <pc:spChg chg="mod">
          <ac:chgData name="Vincent Davy Zoonekynd" userId="9b657ceb-2c2e-465a-9d3d-eec3e4197458" providerId="ADAL" clId="{E7E73C21-A7BA-4C5D-B471-D12A4EB5A59C}" dt="2024-01-17T13:47:13.515" v="5723" actId="20577"/>
          <ac:spMkLst>
            <pc:docMk/>
            <pc:sldMk cId="40193459" sldId="503"/>
            <ac:spMk id="3" creationId="{E4192E0F-9B9F-2B48-260D-056E960BC1A4}"/>
          </ac:spMkLst>
        </pc:spChg>
      </pc:sldChg>
      <pc:sldChg chg="modSp new mod">
        <pc:chgData name="Vincent Davy Zoonekynd" userId="9b657ceb-2c2e-465a-9d3d-eec3e4197458" providerId="ADAL" clId="{E7E73C21-A7BA-4C5D-B471-D12A4EB5A59C}" dt="2024-02-07T07:43:15.058" v="6431" actId="20577"/>
        <pc:sldMkLst>
          <pc:docMk/>
          <pc:sldMk cId="2997124387" sldId="504"/>
        </pc:sldMkLst>
        <pc:spChg chg="mod">
          <ac:chgData name="Vincent Davy Zoonekynd" userId="9b657ceb-2c2e-465a-9d3d-eec3e4197458" providerId="ADAL" clId="{E7E73C21-A7BA-4C5D-B471-D12A4EB5A59C}" dt="2024-02-07T07:39:58.100" v="6266" actId="20577"/>
          <ac:spMkLst>
            <pc:docMk/>
            <pc:sldMk cId="2997124387" sldId="504"/>
            <ac:spMk id="2" creationId="{F2A8735E-B613-6E18-BD14-1136251ED4C6}"/>
          </ac:spMkLst>
        </pc:spChg>
        <pc:spChg chg="mod">
          <ac:chgData name="Vincent Davy Zoonekynd" userId="9b657ceb-2c2e-465a-9d3d-eec3e4197458" providerId="ADAL" clId="{E7E73C21-A7BA-4C5D-B471-D12A4EB5A59C}" dt="2024-02-07T07:43:15.058" v="6431" actId="20577"/>
          <ac:spMkLst>
            <pc:docMk/>
            <pc:sldMk cId="2997124387" sldId="504"/>
            <ac:spMk id="3" creationId="{BD44131E-2285-66E9-F2AC-6763709B5693}"/>
          </ac:spMkLst>
        </pc:spChg>
      </pc:sldChg>
      <pc:sldChg chg="add">
        <pc:chgData name="Vincent Davy Zoonekynd" userId="9b657ceb-2c2e-465a-9d3d-eec3e4197458" providerId="ADAL" clId="{E7E73C21-A7BA-4C5D-B471-D12A4EB5A59C}" dt="2024-01-17T13:50:54.580" v="5729"/>
        <pc:sldMkLst>
          <pc:docMk/>
          <pc:sldMk cId="68953121" sldId="505"/>
        </pc:sldMkLst>
      </pc:sldChg>
      <pc:sldChg chg="add del">
        <pc:chgData name="Vincent Davy Zoonekynd" userId="9b657ceb-2c2e-465a-9d3d-eec3e4197458" providerId="ADAL" clId="{E7E73C21-A7BA-4C5D-B471-D12A4EB5A59C}" dt="2024-01-17T13:50:49.722" v="5728" actId="2696"/>
        <pc:sldMkLst>
          <pc:docMk/>
          <pc:sldMk cId="2236763540" sldId="505"/>
        </pc:sldMkLst>
      </pc:sldChg>
      <pc:sldChg chg="modSp add mod">
        <pc:chgData name="Vincent Davy Zoonekynd" userId="9b657ceb-2c2e-465a-9d3d-eec3e4197458" providerId="ADAL" clId="{E7E73C21-A7BA-4C5D-B471-D12A4EB5A59C}" dt="2024-02-07T06:33:57.817" v="6249" actId="20577"/>
        <pc:sldMkLst>
          <pc:docMk/>
          <pc:sldMk cId="2120934685" sldId="506"/>
        </pc:sldMkLst>
        <pc:spChg chg="mod">
          <ac:chgData name="Vincent Davy Zoonekynd" userId="9b657ceb-2c2e-465a-9d3d-eec3e4197458" providerId="ADAL" clId="{E7E73C21-A7BA-4C5D-B471-D12A4EB5A59C}" dt="2024-02-07T06:33:57.817" v="6249" actId="20577"/>
          <ac:spMkLst>
            <pc:docMk/>
            <pc:sldMk cId="2120934685" sldId="506"/>
            <ac:spMk id="3" creationId="{6D664E8E-2C2C-B9B1-A47F-8AD4A02172E1}"/>
          </ac:spMkLst>
        </pc:spChg>
      </pc:sldChg>
      <pc:sldChg chg="addSp delSp modSp add mod">
        <pc:chgData name="Vincent Davy Zoonekynd" userId="9b657ceb-2c2e-465a-9d3d-eec3e4197458" providerId="ADAL" clId="{E7E73C21-A7BA-4C5D-B471-D12A4EB5A59C}" dt="2024-01-17T14:21:58.868" v="6228" actId="1037"/>
        <pc:sldMkLst>
          <pc:docMk/>
          <pc:sldMk cId="1423989128" sldId="507"/>
        </pc:sldMkLst>
        <pc:spChg chg="mod">
          <ac:chgData name="Vincent Davy Zoonekynd" userId="9b657ceb-2c2e-465a-9d3d-eec3e4197458" providerId="ADAL" clId="{E7E73C21-A7BA-4C5D-B471-D12A4EB5A59C}" dt="2024-01-17T13:51:18.487" v="5731" actId="20577"/>
          <ac:spMkLst>
            <pc:docMk/>
            <pc:sldMk cId="1423989128" sldId="507"/>
            <ac:spMk id="2" creationId="{9546CFC5-32FC-F048-6DE3-AA74CEEC4F84}"/>
          </ac:spMkLst>
        </pc:spChg>
        <pc:spChg chg="del">
          <ac:chgData name="Vincent Davy Zoonekynd" userId="9b657ceb-2c2e-465a-9d3d-eec3e4197458" providerId="ADAL" clId="{E7E73C21-A7BA-4C5D-B471-D12A4EB5A59C}" dt="2024-01-17T13:51:24.338" v="5732" actId="478"/>
          <ac:spMkLst>
            <pc:docMk/>
            <pc:sldMk cId="1423989128" sldId="507"/>
            <ac:spMk id="3" creationId="{6D664E8E-2C2C-B9B1-A47F-8AD4A02172E1}"/>
          </ac:spMkLst>
        </pc:spChg>
        <pc:spChg chg="del mod">
          <ac:chgData name="Vincent Davy Zoonekynd" userId="9b657ceb-2c2e-465a-9d3d-eec3e4197458" providerId="ADAL" clId="{E7E73C21-A7BA-4C5D-B471-D12A4EB5A59C}" dt="2024-01-17T14:03:36.754" v="5971" actId="478"/>
          <ac:spMkLst>
            <pc:docMk/>
            <pc:sldMk cId="1423989128" sldId="507"/>
            <ac:spMk id="4" creationId="{57EBA23E-5D7E-2F3F-ED94-D21DAB71B9A0}"/>
          </ac:spMkLst>
        </pc:spChg>
        <pc:spChg chg="add del mod">
          <ac:chgData name="Vincent Davy Zoonekynd" userId="9b657ceb-2c2e-465a-9d3d-eec3e4197458" providerId="ADAL" clId="{E7E73C21-A7BA-4C5D-B471-D12A4EB5A59C}" dt="2024-01-17T13:53:47.426" v="5844" actId="478"/>
          <ac:spMkLst>
            <pc:docMk/>
            <pc:sldMk cId="1423989128" sldId="507"/>
            <ac:spMk id="5" creationId="{7C7B1328-DD8B-F97A-FFA0-2124484AF5E4}"/>
          </ac:spMkLst>
        </pc:spChg>
        <pc:spChg chg="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6" creationId="{E5B189CF-821F-1CE2-16E2-B60377C139FA}"/>
          </ac:spMkLst>
        </pc:spChg>
        <pc:spChg chg="mod">
          <ac:chgData name="Vincent Davy Zoonekynd" userId="9b657ceb-2c2e-465a-9d3d-eec3e4197458" providerId="ADAL" clId="{E7E73C21-A7BA-4C5D-B471-D12A4EB5A59C}" dt="2024-01-17T14:20:56.720" v="6209" actId="1038"/>
          <ac:spMkLst>
            <pc:docMk/>
            <pc:sldMk cId="1423989128" sldId="507"/>
            <ac:spMk id="7" creationId="{BE5E25A0-B8B0-F791-0EA6-EE9463421706}"/>
          </ac:spMkLst>
        </pc:spChg>
        <pc:spChg chg="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8" creationId="{896D6FFB-2C0E-5780-18A8-652DE0F66B02}"/>
          </ac:spMkLst>
        </pc:spChg>
        <pc:spChg chg="del mod">
          <ac:chgData name="Vincent Davy Zoonekynd" userId="9b657ceb-2c2e-465a-9d3d-eec3e4197458" providerId="ADAL" clId="{E7E73C21-A7BA-4C5D-B471-D12A4EB5A59C}" dt="2024-01-17T13:51:53.704" v="5822" actId="478"/>
          <ac:spMkLst>
            <pc:docMk/>
            <pc:sldMk cId="1423989128" sldId="507"/>
            <ac:spMk id="13" creationId="{C03337CB-DCEE-7BFB-F762-82A87C201B3B}"/>
          </ac:spMkLst>
        </pc:spChg>
        <pc:spChg chg="del mod">
          <ac:chgData name="Vincent Davy Zoonekynd" userId="9b657ceb-2c2e-465a-9d3d-eec3e4197458" providerId="ADAL" clId="{E7E73C21-A7BA-4C5D-B471-D12A4EB5A59C}" dt="2024-01-17T13:52:03.314" v="5826" actId="478"/>
          <ac:spMkLst>
            <pc:docMk/>
            <pc:sldMk cId="1423989128" sldId="507"/>
            <ac:spMk id="14" creationId="{EF342B75-169C-88F7-C7BF-348DC5E1F2E5}"/>
          </ac:spMkLst>
        </pc:spChg>
        <pc:spChg chg="del mod">
          <ac:chgData name="Vincent Davy Zoonekynd" userId="9b657ceb-2c2e-465a-9d3d-eec3e4197458" providerId="ADAL" clId="{E7E73C21-A7BA-4C5D-B471-D12A4EB5A59C}" dt="2024-01-17T13:52:06.647" v="5827" actId="478"/>
          <ac:spMkLst>
            <pc:docMk/>
            <pc:sldMk cId="1423989128" sldId="507"/>
            <ac:spMk id="15" creationId="{4CB1CF8F-39C2-65B3-301B-6A573DD7852F}"/>
          </ac:spMkLst>
        </pc:spChg>
        <pc:spChg chg="del mod">
          <ac:chgData name="Vincent Davy Zoonekynd" userId="9b657ceb-2c2e-465a-9d3d-eec3e4197458" providerId="ADAL" clId="{E7E73C21-A7BA-4C5D-B471-D12A4EB5A59C}" dt="2024-01-17T13:52:09.192" v="5828" actId="478"/>
          <ac:spMkLst>
            <pc:docMk/>
            <pc:sldMk cId="1423989128" sldId="507"/>
            <ac:spMk id="16" creationId="{EBE97984-2EBE-9ABD-2718-663BB9A5E2EE}"/>
          </ac:spMkLst>
        </pc:spChg>
        <pc:spChg chg="del">
          <ac:chgData name="Vincent Davy Zoonekynd" userId="9b657ceb-2c2e-465a-9d3d-eec3e4197458" providerId="ADAL" clId="{E7E73C21-A7BA-4C5D-B471-D12A4EB5A59C}" dt="2024-01-17T13:51:55.641" v="5823" actId="478"/>
          <ac:spMkLst>
            <pc:docMk/>
            <pc:sldMk cId="1423989128" sldId="507"/>
            <ac:spMk id="17" creationId="{D7E76228-B4B6-600F-57F1-4C50EDED1BAC}"/>
          </ac:spMkLst>
        </pc:spChg>
        <pc:spChg chg="add del mod">
          <ac:chgData name="Vincent Davy Zoonekynd" userId="9b657ceb-2c2e-465a-9d3d-eec3e4197458" providerId="ADAL" clId="{E7E73C21-A7BA-4C5D-B471-D12A4EB5A59C}" dt="2024-01-17T13:51:27.923" v="5733" actId="478"/>
          <ac:spMkLst>
            <pc:docMk/>
            <pc:sldMk cId="1423989128" sldId="507"/>
            <ac:spMk id="19" creationId="{D061B31F-42ED-3F2D-FE7C-8B93B3839799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29" creationId="{03552C77-5FD7-24E9-CACC-73E4DCB9D412}"/>
          </ac:spMkLst>
        </pc:spChg>
        <pc:spChg chg="add mod or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0" creationId="{8A35C9CE-83A2-EAE5-AD90-8A9FD6E671FA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1" creationId="{763C1024-61C2-D342-DB03-C22F2C38C614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2" creationId="{B93799A2-6855-06D5-03C5-2233F00D5A46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3" creationId="{C82DEA9A-24A0-1AAD-626E-A0859BCDA0F5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4" creationId="{9F950ADE-DB52-CA41-5847-4FE1AB8BBF08}"/>
          </ac:spMkLst>
        </pc:spChg>
        <pc:spChg chg="add del mod">
          <ac:chgData name="Vincent Davy Zoonekynd" userId="9b657ceb-2c2e-465a-9d3d-eec3e4197458" providerId="ADAL" clId="{E7E73C21-A7BA-4C5D-B471-D12A4EB5A59C}" dt="2024-01-17T14:03:47.609" v="5972" actId="478"/>
          <ac:spMkLst>
            <pc:docMk/>
            <pc:sldMk cId="1423989128" sldId="507"/>
            <ac:spMk id="35" creationId="{07467A77-6113-CD09-42FE-E59688377F21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6" creationId="{2AAB840F-FEE2-E5C2-B3D3-10E0937310FA}"/>
          </ac:spMkLst>
        </pc:spChg>
        <pc:spChg chg="add mod">
          <ac:chgData name="Vincent Davy Zoonekynd" userId="9b657ceb-2c2e-465a-9d3d-eec3e4197458" providerId="ADAL" clId="{E7E73C21-A7BA-4C5D-B471-D12A4EB5A59C}" dt="2024-01-17T14:21:29.093" v="6218" actId="1037"/>
          <ac:spMkLst>
            <pc:docMk/>
            <pc:sldMk cId="1423989128" sldId="507"/>
            <ac:spMk id="154" creationId="{7A903BD0-F2D8-FEEF-87ED-8937995FCEE1}"/>
          </ac:spMkLst>
        </pc:spChg>
        <pc:spChg chg="add mod">
          <ac:chgData name="Vincent Davy Zoonekynd" userId="9b657ceb-2c2e-465a-9d3d-eec3e4197458" providerId="ADAL" clId="{E7E73C21-A7BA-4C5D-B471-D12A4EB5A59C}" dt="2024-01-17T14:21:58.868" v="6228" actId="1037"/>
          <ac:spMkLst>
            <pc:docMk/>
            <pc:sldMk cId="1423989128" sldId="507"/>
            <ac:spMk id="155" creationId="{ABD9BEE9-0337-D056-D7F0-7EEAC4BAEB85}"/>
          </ac:spMkLst>
        </pc:spChg>
        <pc:cxnChg chg="mod">
          <ac:chgData name="Vincent Davy Zoonekynd" userId="9b657ceb-2c2e-465a-9d3d-eec3e4197458" providerId="ADAL" clId="{E7E73C21-A7BA-4C5D-B471-D12A4EB5A59C}" dt="2024-01-17T14:20:56.720" v="6209" actId="1038"/>
          <ac:cxnSpMkLst>
            <pc:docMk/>
            <pc:sldMk cId="1423989128" sldId="507"/>
            <ac:cxnSpMk id="9" creationId="{FEB0FCCC-2F01-C5DE-5311-BD99E30E321C}"/>
          </ac:cxnSpMkLst>
        </pc:cxnChg>
        <pc:cxnChg chg="del mod">
          <ac:chgData name="Vincent Davy Zoonekynd" userId="9b657ceb-2c2e-465a-9d3d-eec3e4197458" providerId="ADAL" clId="{E7E73C21-A7BA-4C5D-B471-D12A4EB5A59C}" dt="2024-01-17T14:03:36.754" v="5971" actId="478"/>
          <ac:cxnSpMkLst>
            <pc:docMk/>
            <pc:sldMk cId="1423989128" sldId="507"/>
            <ac:cxnSpMk id="10" creationId="{52EAC7F7-FBBC-6323-0CEB-3A9A150158E8}"/>
          </ac:cxnSpMkLst>
        </pc:cxnChg>
        <pc:cxnChg chg="del mod">
          <ac:chgData name="Vincent Davy Zoonekynd" userId="9b657ceb-2c2e-465a-9d3d-eec3e4197458" providerId="ADAL" clId="{E7E73C21-A7BA-4C5D-B471-D12A4EB5A59C}" dt="2024-01-17T14:03:36.754" v="5971" actId="478"/>
          <ac:cxnSpMkLst>
            <pc:docMk/>
            <pc:sldMk cId="1423989128" sldId="507"/>
            <ac:cxnSpMk id="11" creationId="{EB7C2FD4-956A-F84C-52C3-572D34442BC6}"/>
          </ac:cxnSpMkLst>
        </pc:cxnChg>
        <pc:cxnChg chg="mod">
          <ac:chgData name="Vincent Davy Zoonekynd" userId="9b657ceb-2c2e-465a-9d3d-eec3e4197458" providerId="ADAL" clId="{E7E73C21-A7BA-4C5D-B471-D12A4EB5A59C}" dt="2024-01-17T14:15:54.283" v="6137" actId="14100"/>
          <ac:cxnSpMkLst>
            <pc:docMk/>
            <pc:sldMk cId="1423989128" sldId="507"/>
            <ac:cxnSpMk id="12" creationId="{47680D21-5460-300D-2E0A-BFB2DC75642E}"/>
          </ac:cxnSpMkLst>
        </pc:cxnChg>
        <pc:cxnChg chg="add mod">
          <ac:chgData name="Vincent Davy Zoonekynd" userId="9b657ceb-2c2e-465a-9d3d-eec3e4197458" providerId="ADAL" clId="{E7E73C21-A7BA-4C5D-B471-D12A4EB5A59C}" dt="2024-01-17T14:20:56.720" v="6209" actId="1038"/>
          <ac:cxnSpMkLst>
            <pc:docMk/>
            <pc:sldMk cId="1423989128" sldId="507"/>
            <ac:cxnSpMk id="37" creationId="{53A25066-F807-2009-B84B-1B33E44AD670}"/>
          </ac:cxnSpMkLst>
        </pc:cxnChg>
        <pc:cxnChg chg="add mod">
          <ac:chgData name="Vincent Davy Zoonekynd" userId="9b657ceb-2c2e-465a-9d3d-eec3e4197458" providerId="ADAL" clId="{E7E73C21-A7BA-4C5D-B471-D12A4EB5A59C}" dt="2024-01-17T14:20:56.720" v="6209" actId="1038"/>
          <ac:cxnSpMkLst>
            <pc:docMk/>
            <pc:sldMk cId="1423989128" sldId="507"/>
            <ac:cxnSpMk id="45" creationId="{4B311606-5ABE-FD18-3F4D-69266AB43B5E}"/>
          </ac:cxnSpMkLst>
        </pc:cxnChg>
        <pc:cxnChg chg="add mod">
          <ac:chgData name="Vincent Davy Zoonekynd" userId="9b657ceb-2c2e-465a-9d3d-eec3e4197458" providerId="ADAL" clId="{E7E73C21-A7BA-4C5D-B471-D12A4EB5A59C}" dt="2024-01-17T14:20:56.720" v="6209" actId="1038"/>
          <ac:cxnSpMkLst>
            <pc:docMk/>
            <pc:sldMk cId="1423989128" sldId="507"/>
            <ac:cxnSpMk id="48" creationId="{DE31F3EB-6DBE-DDC3-4E44-214D1530985C}"/>
          </ac:cxnSpMkLst>
        </pc:cxnChg>
        <pc:cxnChg chg="add mod">
          <ac:chgData name="Vincent Davy Zoonekynd" userId="9b657ceb-2c2e-465a-9d3d-eec3e4197458" providerId="ADAL" clId="{E7E73C21-A7BA-4C5D-B471-D12A4EB5A59C}" dt="2024-01-17T14:09:18.231" v="6011" actId="1035"/>
          <ac:cxnSpMkLst>
            <pc:docMk/>
            <pc:sldMk cId="1423989128" sldId="507"/>
            <ac:cxnSpMk id="51" creationId="{740FB87C-1A04-811F-A873-71D358596E01}"/>
          </ac:cxnSpMkLst>
        </pc:cxnChg>
        <pc:cxnChg chg="add mod">
          <ac:chgData name="Vincent Davy Zoonekynd" userId="9b657ceb-2c2e-465a-9d3d-eec3e4197458" providerId="ADAL" clId="{E7E73C21-A7BA-4C5D-B471-D12A4EB5A59C}" dt="2024-01-17T14:09:53.611" v="6014" actId="14100"/>
          <ac:cxnSpMkLst>
            <pc:docMk/>
            <pc:sldMk cId="1423989128" sldId="507"/>
            <ac:cxnSpMk id="54" creationId="{4F683FE8-01C4-0FFE-3D85-EB23D3CD439D}"/>
          </ac:cxnSpMkLst>
        </pc:cxnChg>
        <pc:cxnChg chg="add mod">
          <ac:chgData name="Vincent Davy Zoonekynd" userId="9b657ceb-2c2e-465a-9d3d-eec3e4197458" providerId="ADAL" clId="{E7E73C21-A7BA-4C5D-B471-D12A4EB5A59C}" dt="2024-01-17T14:09:42.424" v="6013" actId="14100"/>
          <ac:cxnSpMkLst>
            <pc:docMk/>
            <pc:sldMk cId="1423989128" sldId="507"/>
            <ac:cxnSpMk id="57" creationId="{8C9A73A2-8DE1-61F9-1352-9D7FE2FDA809}"/>
          </ac:cxnSpMkLst>
        </pc:cxnChg>
        <pc:cxnChg chg="add mod">
          <ac:chgData name="Vincent Davy Zoonekynd" userId="9b657ceb-2c2e-465a-9d3d-eec3e4197458" providerId="ADAL" clId="{E7E73C21-A7BA-4C5D-B471-D12A4EB5A59C}" dt="2024-01-17T14:09:18.231" v="6011" actId="1035"/>
          <ac:cxnSpMkLst>
            <pc:docMk/>
            <pc:sldMk cId="1423989128" sldId="507"/>
            <ac:cxnSpMk id="60" creationId="{0CA04504-D2E8-2615-3CCD-9B617B0E1944}"/>
          </ac:cxnSpMkLst>
        </pc:cxnChg>
        <pc:cxnChg chg="add mod">
          <ac:chgData name="Vincent Davy Zoonekynd" userId="9b657ceb-2c2e-465a-9d3d-eec3e4197458" providerId="ADAL" clId="{E7E73C21-A7BA-4C5D-B471-D12A4EB5A59C}" dt="2024-01-17T14:20:56.720" v="6209" actId="1038"/>
          <ac:cxnSpMkLst>
            <pc:docMk/>
            <pc:sldMk cId="1423989128" sldId="507"/>
            <ac:cxnSpMk id="63" creationId="{D0849D3A-A038-04E8-BC8D-179BD31894B7}"/>
          </ac:cxnSpMkLst>
        </pc:cxnChg>
        <pc:cxnChg chg="add del mod">
          <ac:chgData name="Vincent Davy Zoonekynd" userId="9b657ceb-2c2e-465a-9d3d-eec3e4197458" providerId="ADAL" clId="{E7E73C21-A7BA-4C5D-B471-D12A4EB5A59C}" dt="2024-01-17T14:03:36.754" v="5971" actId="478"/>
          <ac:cxnSpMkLst>
            <pc:docMk/>
            <pc:sldMk cId="1423989128" sldId="507"/>
            <ac:cxnSpMk id="66" creationId="{2D1E8DF8-E19F-A09E-5E89-4B22E630E785}"/>
          </ac:cxnSpMkLst>
        </pc:cxnChg>
        <pc:cxnChg chg="add mod">
          <ac:chgData name="Vincent Davy Zoonekynd" userId="9b657ceb-2c2e-465a-9d3d-eec3e4197458" providerId="ADAL" clId="{E7E73C21-A7BA-4C5D-B471-D12A4EB5A59C}" dt="2024-01-17T14:09:18.231" v="6011" actId="1035"/>
          <ac:cxnSpMkLst>
            <pc:docMk/>
            <pc:sldMk cId="1423989128" sldId="507"/>
            <ac:cxnSpMk id="77" creationId="{D37AC8B6-A484-8EE4-065F-F9082A6EBFD7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26.481" v="6238"/>
        <pc:sldMkLst>
          <pc:docMk/>
          <pc:sldMk cId="831685101" sldId="508"/>
        </pc:sldMkLst>
        <pc:spChg chg="mod">
          <ac:chgData name="Vincent Davy Zoonekynd" userId="9b657ceb-2c2e-465a-9d3d-eec3e4197458" providerId="ADAL" clId="{E7E73C21-A7BA-4C5D-B471-D12A4EB5A59C}" dt="2024-01-17T14:20:16.098" v="6199" actId="20577"/>
          <ac:spMkLst>
            <pc:docMk/>
            <pc:sldMk cId="831685101" sldId="508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06.394" v="6229"/>
          <ac:spMkLst>
            <pc:docMk/>
            <pc:sldMk cId="831685101" sldId="508"/>
            <ac:spMk id="5" creationId="{F568C9D6-9189-557D-68C5-3B3E060836AC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6" creationId="{E5B189CF-821F-1CE2-16E2-B60377C139FA}"/>
          </ac:spMkLst>
        </pc:spChg>
        <pc:spChg chg="add mod">
          <ac:chgData name="Vincent Davy Zoonekynd" userId="9b657ceb-2c2e-465a-9d3d-eec3e4197458" providerId="ADAL" clId="{E7E73C21-A7BA-4C5D-B471-D12A4EB5A59C}" dt="2024-01-17T14:22:26.481" v="6238"/>
          <ac:spMkLst>
            <pc:docMk/>
            <pc:sldMk cId="831685101" sldId="508"/>
            <ac:spMk id="10" creationId="{EAC8B483-5597-973A-8104-B546A00A93A8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29" creationId="{03552C77-5FD7-24E9-CACC-73E4DCB9D412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0" creationId="{8A35C9CE-83A2-EAE5-AD90-8A9FD6E671FA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1" creationId="{763C1024-61C2-D342-DB03-C22F2C38C614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2" creationId="{B93799A2-6855-06D5-03C5-2233F00D5A46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3" creationId="{C82DEA9A-24A0-1AAD-626E-A0859BCDA0F5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4" creationId="{9F950ADE-DB52-CA41-5847-4FE1AB8BBF08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6" creationId="{2AAB840F-FEE2-E5C2-B3D3-10E0937310FA}"/>
          </ac:spMkLst>
        </pc:spChg>
        <pc:cxnChg chg="add mod">
          <ac:chgData name="Vincent Davy Zoonekynd" userId="9b657ceb-2c2e-465a-9d3d-eec3e4197458" providerId="ADAL" clId="{E7E73C21-A7BA-4C5D-B471-D12A4EB5A59C}" dt="2024-01-17T14:16:24.247" v="6141" actId="208"/>
          <ac:cxnSpMkLst>
            <pc:docMk/>
            <pc:sldMk cId="831685101" sldId="508"/>
            <ac:cxnSpMk id="3" creationId="{D394E254-7609-3223-BB71-8FA0DB0372B5}"/>
          </ac:cxnSpMkLst>
        </pc:cxnChg>
        <pc:cxnChg chg="mod">
          <ac:chgData name="Vincent Davy Zoonekynd" userId="9b657ceb-2c2e-465a-9d3d-eec3e4197458" providerId="ADAL" clId="{E7E73C21-A7BA-4C5D-B471-D12A4EB5A59C}" dt="2024-01-17T14:17:35.217" v="6158" actId="14100"/>
          <ac:cxnSpMkLst>
            <pc:docMk/>
            <pc:sldMk cId="831685101" sldId="508"/>
            <ac:cxnSpMk id="9" creationId="{FEB0FCCC-2F01-C5DE-5311-BD99E30E321C}"/>
          </ac:cxnSpMkLst>
        </pc:cxnChg>
        <pc:cxnChg chg="del mod">
          <ac:chgData name="Vincent Davy Zoonekynd" userId="9b657ceb-2c2e-465a-9d3d-eec3e4197458" providerId="ADAL" clId="{E7E73C21-A7BA-4C5D-B471-D12A4EB5A59C}" dt="2024-01-17T14:15:38.147" v="6135" actId="478"/>
          <ac:cxnSpMkLst>
            <pc:docMk/>
            <pc:sldMk cId="831685101" sldId="508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45" creationId="{4B311606-5ABE-FD18-3F4D-69266AB43B5E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48" creationId="{DE31F3EB-6DBE-DDC3-4E44-214D1530985C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51" creationId="{740FB87C-1A04-811F-A873-71D358596E01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54" creationId="{4F683FE8-01C4-0FFE-3D85-EB23D3CD439D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57" creationId="{8C9A73A2-8DE1-61F9-1352-9D7FE2FDA809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60" creationId="{0CA04504-D2E8-2615-3CCD-9B617B0E1944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63" creationId="{D0849D3A-A038-04E8-BC8D-179BD31894B7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77" creationId="{D37AC8B6-A484-8EE4-065F-F9082A6EBFD7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1-17T14:22:27.189" v="6239"/>
        <pc:sldMkLst>
          <pc:docMk/>
          <pc:sldMk cId="3574818343" sldId="509"/>
        </pc:sldMkLst>
        <pc:spChg chg="mod">
          <ac:chgData name="Vincent Davy Zoonekynd" userId="9b657ceb-2c2e-465a-9d3d-eec3e4197458" providerId="ADAL" clId="{E7E73C21-A7BA-4C5D-B471-D12A4EB5A59C}" dt="2024-01-17T14:13:33.757" v="6039" actId="20577"/>
          <ac:spMkLst>
            <pc:docMk/>
            <pc:sldMk cId="3574818343" sldId="509"/>
            <ac:spMk id="2" creationId="{9546CFC5-32FC-F048-6DE3-AA74CEEC4F84}"/>
          </ac:spMkLst>
        </pc:spChg>
        <pc:spChg chg="add del mod">
          <ac:chgData name="Vincent Davy Zoonekynd" userId="9b657ceb-2c2e-465a-9d3d-eec3e4197458" providerId="ADAL" clId="{E7E73C21-A7BA-4C5D-B471-D12A4EB5A59C}" dt="2024-01-17T14:13:04.230" v="6024" actId="478"/>
          <ac:spMkLst>
            <pc:docMk/>
            <pc:sldMk cId="3574818343" sldId="509"/>
            <ac:spMk id="3" creationId="{39078286-7E9C-7E4C-9AF6-8920AD72804C}"/>
          </ac:spMkLst>
        </pc:spChg>
        <pc:spChg chg="add mod">
          <ac:chgData name="Vincent Davy Zoonekynd" userId="9b657ceb-2c2e-465a-9d3d-eec3e4197458" providerId="ADAL" clId="{E7E73C21-A7BA-4C5D-B471-D12A4EB5A59C}" dt="2024-01-17T14:22:07.208" v="6230"/>
          <ac:spMkLst>
            <pc:docMk/>
            <pc:sldMk cId="3574818343" sldId="509"/>
            <ac:spMk id="10" creationId="{683AB15B-0152-717A-4A68-97512E2F9A4F}"/>
          </ac:spMkLst>
        </pc:spChg>
        <pc:spChg chg="add mod">
          <ac:chgData name="Vincent Davy Zoonekynd" userId="9b657ceb-2c2e-465a-9d3d-eec3e4197458" providerId="ADAL" clId="{E7E73C21-A7BA-4C5D-B471-D12A4EB5A59C}" dt="2024-01-17T14:22:27.189" v="6239"/>
          <ac:spMkLst>
            <pc:docMk/>
            <pc:sldMk cId="3574818343" sldId="509"/>
            <ac:spMk id="11" creationId="{4313D2CB-6CCD-FCAF-89D6-76F94E3C2B5C}"/>
          </ac:spMkLst>
        </pc:spChg>
        <pc:spChg chg="mod">
          <ac:chgData name="Vincent Davy Zoonekynd" userId="9b657ceb-2c2e-465a-9d3d-eec3e4197458" providerId="ADAL" clId="{E7E73C21-A7BA-4C5D-B471-D12A4EB5A59C}" dt="2024-01-17T14:13:18.484" v="6026" actId="208"/>
          <ac:spMkLst>
            <pc:docMk/>
            <pc:sldMk cId="3574818343" sldId="509"/>
            <ac:spMk id="30" creationId="{8A35C9CE-83A2-EAE5-AD90-8A9FD6E671FA}"/>
          </ac:spMkLst>
        </pc:spChg>
        <pc:cxnChg chg="add mod">
          <ac:chgData name="Vincent Davy Zoonekynd" userId="9b657ceb-2c2e-465a-9d3d-eec3e4197458" providerId="ADAL" clId="{E7E73C21-A7BA-4C5D-B471-D12A4EB5A59C}" dt="2024-01-17T14:16:32.309" v="6143"/>
          <ac:cxnSpMkLst>
            <pc:docMk/>
            <pc:sldMk cId="3574818343" sldId="509"/>
            <ac:cxnSpMk id="4" creationId="{A4C9B188-9047-0B69-E46E-461B67CCCEB5}"/>
          </ac:cxnSpMkLst>
        </pc:cxnChg>
        <pc:cxnChg chg="mod">
          <ac:chgData name="Vincent Davy Zoonekynd" userId="9b657ceb-2c2e-465a-9d3d-eec3e4197458" providerId="ADAL" clId="{E7E73C21-A7BA-4C5D-B471-D12A4EB5A59C}" dt="2024-01-17T14:17:47.147" v="6160" actId="14100"/>
          <ac:cxnSpMkLst>
            <pc:docMk/>
            <pc:sldMk cId="3574818343" sldId="509"/>
            <ac:cxnSpMk id="9" creationId="{FEB0FCCC-2F01-C5DE-5311-BD99E30E321C}"/>
          </ac:cxnSpMkLst>
        </pc:cxnChg>
        <pc:cxnChg chg="del mod">
          <ac:chgData name="Vincent Davy Zoonekynd" userId="9b657ceb-2c2e-465a-9d3d-eec3e4197458" providerId="ADAL" clId="{E7E73C21-A7BA-4C5D-B471-D12A4EB5A59C}" dt="2024-01-17T14:16:31.867" v="6142" actId="478"/>
          <ac:cxnSpMkLst>
            <pc:docMk/>
            <pc:sldMk cId="3574818343" sldId="509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3:26.858" v="6027" actId="208"/>
          <ac:cxnSpMkLst>
            <pc:docMk/>
            <pc:sldMk cId="3574818343" sldId="509"/>
            <ac:cxnSpMk id="63" creationId="{D0849D3A-A038-04E8-BC8D-179BD31894B7}"/>
          </ac:cxnSpMkLst>
        </pc:cxnChg>
        <pc:cxnChg chg="mod">
          <ac:chgData name="Vincent Davy Zoonekynd" userId="9b657ceb-2c2e-465a-9d3d-eec3e4197458" providerId="ADAL" clId="{E7E73C21-A7BA-4C5D-B471-D12A4EB5A59C}" dt="2024-01-17T14:13:26.858" v="6027" actId="208"/>
          <ac:cxnSpMkLst>
            <pc:docMk/>
            <pc:sldMk cId="3574818343" sldId="509"/>
            <ac:cxnSpMk id="77" creationId="{D37AC8B6-A484-8EE4-065F-F9082A6EBFD7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28.263" v="6241"/>
        <pc:sldMkLst>
          <pc:docMk/>
          <pc:sldMk cId="2188193292" sldId="510"/>
        </pc:sldMkLst>
        <pc:spChg chg="mod">
          <ac:chgData name="Vincent Davy Zoonekynd" userId="9b657ceb-2c2e-465a-9d3d-eec3e4197458" providerId="ADAL" clId="{E7E73C21-A7BA-4C5D-B471-D12A4EB5A59C}" dt="2024-01-17T14:14:09.389" v="6056" actId="20577"/>
          <ac:spMkLst>
            <pc:docMk/>
            <pc:sldMk cId="2188193292" sldId="510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08.384" v="6232"/>
          <ac:spMkLst>
            <pc:docMk/>
            <pc:sldMk cId="2188193292" sldId="510"/>
            <ac:spMk id="4" creationId="{E8DA52D7-AD2B-E797-18C0-66586DFA62EA}"/>
          </ac:spMkLst>
        </pc:spChg>
        <pc:spChg chg="add mod">
          <ac:chgData name="Vincent Davy Zoonekynd" userId="9b657ceb-2c2e-465a-9d3d-eec3e4197458" providerId="ADAL" clId="{E7E73C21-A7BA-4C5D-B471-D12A4EB5A59C}" dt="2024-01-17T14:22:28.263" v="6241"/>
          <ac:spMkLst>
            <pc:docMk/>
            <pc:sldMk cId="2188193292" sldId="510"/>
            <ac:spMk id="5" creationId="{93289BCF-F362-ED6A-939B-34D8C175A5D7}"/>
          </ac:spMkLst>
        </pc:spChg>
        <pc:spChg chg="mod">
          <ac:chgData name="Vincent Davy Zoonekynd" userId="9b657ceb-2c2e-465a-9d3d-eec3e4197458" providerId="ADAL" clId="{E7E73C21-A7BA-4C5D-B471-D12A4EB5A59C}" dt="2024-01-17T14:18:57.227" v="6169" actId="207"/>
          <ac:spMkLst>
            <pc:docMk/>
            <pc:sldMk cId="2188193292" sldId="510"/>
            <ac:spMk id="31" creationId="{763C1024-61C2-D342-DB03-C22F2C38C614}"/>
          </ac:spMkLst>
        </pc:spChg>
        <pc:cxnChg chg="add mod">
          <ac:chgData name="Vincent Davy Zoonekynd" userId="9b657ceb-2c2e-465a-9d3d-eec3e4197458" providerId="ADAL" clId="{E7E73C21-A7BA-4C5D-B471-D12A4EB5A59C}" dt="2024-01-17T14:16:38.330" v="6145"/>
          <ac:cxnSpMkLst>
            <pc:docMk/>
            <pc:sldMk cId="2188193292" sldId="510"/>
            <ac:cxnSpMk id="3" creationId="{1FFECB06-2FBF-0F73-607C-16090C63E80E}"/>
          </ac:cxnSpMkLst>
        </pc:cxnChg>
        <pc:cxnChg chg="del mod">
          <ac:chgData name="Vincent Davy Zoonekynd" userId="9b657ceb-2c2e-465a-9d3d-eec3e4197458" providerId="ADAL" clId="{E7E73C21-A7BA-4C5D-B471-D12A4EB5A59C}" dt="2024-01-17T14:16:37.915" v="6144" actId="478"/>
          <ac:cxnSpMkLst>
            <pc:docMk/>
            <pc:sldMk cId="2188193292" sldId="510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7:57.153" v="6161" actId="208"/>
          <ac:cxnSpMkLst>
            <pc:docMk/>
            <pc:sldMk cId="2188193292" sldId="510"/>
            <ac:cxnSpMk id="54" creationId="{4F683FE8-01C4-0FFE-3D85-EB23D3CD439D}"/>
          </ac:cxnSpMkLst>
        </pc:cxnChg>
        <pc:cxnChg chg="mod">
          <ac:chgData name="Vincent Davy Zoonekynd" userId="9b657ceb-2c2e-465a-9d3d-eec3e4197458" providerId="ADAL" clId="{E7E73C21-A7BA-4C5D-B471-D12A4EB5A59C}" dt="2024-01-17T14:17:57.153" v="6161" actId="208"/>
          <ac:cxnSpMkLst>
            <pc:docMk/>
            <pc:sldMk cId="2188193292" sldId="510"/>
            <ac:cxnSpMk id="57" creationId="{8C9A73A2-8DE1-61F9-1352-9D7FE2FDA809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1-17T14:22:27.757" v="6240"/>
        <pc:sldMkLst>
          <pc:docMk/>
          <pc:sldMk cId="3396239921" sldId="511"/>
        </pc:sldMkLst>
        <pc:spChg chg="mod">
          <ac:chgData name="Vincent Davy Zoonekynd" userId="9b657ceb-2c2e-465a-9d3d-eec3e4197458" providerId="ADAL" clId="{E7E73C21-A7BA-4C5D-B471-D12A4EB5A59C}" dt="2024-01-17T14:14:20.261" v="6064" actId="20577"/>
          <ac:spMkLst>
            <pc:docMk/>
            <pc:sldMk cId="3396239921" sldId="511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07.777" v="6231"/>
          <ac:spMkLst>
            <pc:docMk/>
            <pc:sldMk cId="3396239921" sldId="511"/>
            <ac:spMk id="5" creationId="{DD9B7DCA-4D07-6605-340A-799C38DC1D6C}"/>
          </ac:spMkLst>
        </pc:spChg>
        <pc:spChg chg="add mod">
          <ac:chgData name="Vincent Davy Zoonekynd" userId="9b657ceb-2c2e-465a-9d3d-eec3e4197458" providerId="ADAL" clId="{E7E73C21-A7BA-4C5D-B471-D12A4EB5A59C}" dt="2024-01-17T14:22:27.757" v="6240"/>
          <ac:spMkLst>
            <pc:docMk/>
            <pc:sldMk cId="3396239921" sldId="511"/>
            <ac:spMk id="10" creationId="{C3B912AC-429B-217C-DA34-32C43EFC3CC6}"/>
          </ac:spMkLst>
        </pc:spChg>
        <pc:spChg chg="mod">
          <ac:chgData name="Vincent Davy Zoonekynd" userId="9b657ceb-2c2e-465a-9d3d-eec3e4197458" providerId="ADAL" clId="{E7E73C21-A7BA-4C5D-B471-D12A4EB5A59C}" dt="2024-01-17T14:18:46.658" v="6167" actId="208"/>
          <ac:spMkLst>
            <pc:docMk/>
            <pc:sldMk cId="3396239921" sldId="511"/>
            <ac:spMk id="29" creationId="{03552C77-5FD7-24E9-CACC-73E4DCB9D412}"/>
          </ac:spMkLst>
        </pc:spChg>
        <pc:cxnChg chg="add mod">
          <ac:chgData name="Vincent Davy Zoonekynd" userId="9b657ceb-2c2e-465a-9d3d-eec3e4197458" providerId="ADAL" clId="{E7E73C21-A7BA-4C5D-B471-D12A4EB5A59C}" dt="2024-01-17T14:16:13.215" v="6140"/>
          <ac:cxnSpMkLst>
            <pc:docMk/>
            <pc:sldMk cId="3396239921" sldId="511"/>
            <ac:cxnSpMk id="3" creationId="{485E9F7E-10BC-1E3B-960E-0E8E5C5D6518}"/>
          </ac:cxnSpMkLst>
        </pc:cxnChg>
        <pc:cxnChg chg="mod">
          <ac:chgData name="Vincent Davy Zoonekynd" userId="9b657ceb-2c2e-465a-9d3d-eec3e4197458" providerId="ADAL" clId="{E7E73C21-A7BA-4C5D-B471-D12A4EB5A59C}" dt="2024-01-17T14:17:30.789" v="6157" actId="14100"/>
          <ac:cxnSpMkLst>
            <pc:docMk/>
            <pc:sldMk cId="3396239921" sldId="511"/>
            <ac:cxnSpMk id="9" creationId="{FEB0FCCC-2F01-C5DE-5311-BD99E30E321C}"/>
          </ac:cxnSpMkLst>
        </pc:cxnChg>
        <pc:cxnChg chg="del mod">
          <ac:chgData name="Vincent Davy Zoonekynd" userId="9b657ceb-2c2e-465a-9d3d-eec3e4197458" providerId="ADAL" clId="{E7E73C21-A7BA-4C5D-B471-D12A4EB5A59C}" dt="2024-01-17T14:16:12.812" v="6139" actId="478"/>
          <ac:cxnSpMkLst>
            <pc:docMk/>
            <pc:sldMk cId="3396239921" sldId="511"/>
            <ac:cxnSpMk id="12" creationId="{47680D21-5460-300D-2E0A-BFB2DC75642E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29.239" v="6243"/>
        <pc:sldMkLst>
          <pc:docMk/>
          <pc:sldMk cId="2850935064" sldId="512"/>
        </pc:sldMkLst>
        <pc:spChg chg="mod">
          <ac:chgData name="Vincent Davy Zoonekynd" userId="9b657ceb-2c2e-465a-9d3d-eec3e4197458" providerId="ADAL" clId="{E7E73C21-A7BA-4C5D-B471-D12A4EB5A59C}" dt="2024-01-17T14:14:28.406" v="6076" actId="20577"/>
          <ac:spMkLst>
            <pc:docMk/>
            <pc:sldMk cId="2850935064" sldId="512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09.787" v="6234"/>
          <ac:spMkLst>
            <pc:docMk/>
            <pc:sldMk cId="2850935064" sldId="512"/>
            <ac:spMk id="4" creationId="{973B6B7B-7165-F679-FB89-8C8A093B6490}"/>
          </ac:spMkLst>
        </pc:spChg>
        <pc:spChg chg="add mod">
          <ac:chgData name="Vincent Davy Zoonekynd" userId="9b657ceb-2c2e-465a-9d3d-eec3e4197458" providerId="ADAL" clId="{E7E73C21-A7BA-4C5D-B471-D12A4EB5A59C}" dt="2024-01-17T14:22:29.239" v="6243"/>
          <ac:spMkLst>
            <pc:docMk/>
            <pc:sldMk cId="2850935064" sldId="512"/>
            <ac:spMk id="5" creationId="{8054629A-F2CA-65C3-1195-596D4DD0B613}"/>
          </ac:spMkLst>
        </pc:spChg>
        <pc:spChg chg="mod">
          <ac:chgData name="Vincent Davy Zoonekynd" userId="9b657ceb-2c2e-465a-9d3d-eec3e4197458" providerId="ADAL" clId="{E7E73C21-A7BA-4C5D-B471-D12A4EB5A59C}" dt="2024-01-17T14:19:15.731" v="6173" actId="207"/>
          <ac:spMkLst>
            <pc:docMk/>
            <pc:sldMk cId="2850935064" sldId="512"/>
            <ac:spMk id="36" creationId="{2AAB840F-FEE2-E5C2-B3D3-10E0937310FA}"/>
          </ac:spMkLst>
        </pc:spChg>
        <pc:cxnChg chg="add mod">
          <ac:chgData name="Vincent Davy Zoonekynd" userId="9b657ceb-2c2e-465a-9d3d-eec3e4197458" providerId="ADAL" clId="{E7E73C21-A7BA-4C5D-B471-D12A4EB5A59C}" dt="2024-01-17T14:16:46.659" v="6149"/>
          <ac:cxnSpMkLst>
            <pc:docMk/>
            <pc:sldMk cId="2850935064" sldId="512"/>
            <ac:cxnSpMk id="3" creationId="{084DAC7B-86F7-B22F-F1BA-E20778C1692C}"/>
          </ac:cxnSpMkLst>
        </pc:cxnChg>
        <pc:cxnChg chg="del mod">
          <ac:chgData name="Vincent Davy Zoonekynd" userId="9b657ceb-2c2e-465a-9d3d-eec3e4197458" providerId="ADAL" clId="{E7E73C21-A7BA-4C5D-B471-D12A4EB5A59C}" dt="2024-01-17T14:16:46.416" v="6148" actId="478"/>
          <ac:cxnSpMkLst>
            <pc:docMk/>
            <pc:sldMk cId="2850935064" sldId="512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8:07.248" v="6162" actId="208"/>
          <ac:cxnSpMkLst>
            <pc:docMk/>
            <pc:sldMk cId="2850935064" sldId="512"/>
            <ac:cxnSpMk id="45" creationId="{4B311606-5ABE-FD18-3F4D-69266AB43B5E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29.830" v="6244"/>
        <pc:sldMkLst>
          <pc:docMk/>
          <pc:sldMk cId="3020944801" sldId="513"/>
        </pc:sldMkLst>
        <pc:spChg chg="mod">
          <ac:chgData name="Vincent Davy Zoonekynd" userId="9b657ceb-2c2e-465a-9d3d-eec3e4197458" providerId="ADAL" clId="{E7E73C21-A7BA-4C5D-B471-D12A4EB5A59C}" dt="2024-01-17T14:14:37.456" v="6092" actId="20577"/>
          <ac:spMkLst>
            <pc:docMk/>
            <pc:sldMk cId="3020944801" sldId="513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10.509" v="6235"/>
          <ac:spMkLst>
            <pc:docMk/>
            <pc:sldMk cId="3020944801" sldId="513"/>
            <ac:spMk id="4" creationId="{899D48B4-D0E2-4616-0F8D-2C654D060798}"/>
          </ac:spMkLst>
        </pc:spChg>
        <pc:spChg chg="add mod">
          <ac:chgData name="Vincent Davy Zoonekynd" userId="9b657ceb-2c2e-465a-9d3d-eec3e4197458" providerId="ADAL" clId="{E7E73C21-A7BA-4C5D-B471-D12A4EB5A59C}" dt="2024-01-17T14:22:29.830" v="6244"/>
          <ac:spMkLst>
            <pc:docMk/>
            <pc:sldMk cId="3020944801" sldId="513"/>
            <ac:spMk id="5" creationId="{FE1BDE31-BA34-40D3-B68F-832FD44830A8}"/>
          </ac:spMkLst>
        </pc:spChg>
        <pc:spChg chg="mod">
          <ac:chgData name="Vincent Davy Zoonekynd" userId="9b657ceb-2c2e-465a-9d3d-eec3e4197458" providerId="ADAL" clId="{E7E73C21-A7BA-4C5D-B471-D12A4EB5A59C}" dt="2024-01-17T14:19:26.137" v="6175" actId="207"/>
          <ac:spMkLst>
            <pc:docMk/>
            <pc:sldMk cId="3020944801" sldId="513"/>
            <ac:spMk id="6" creationId="{E5B189CF-821F-1CE2-16E2-B60377C139FA}"/>
          </ac:spMkLst>
        </pc:spChg>
        <pc:cxnChg chg="add mod">
          <ac:chgData name="Vincent Davy Zoonekynd" userId="9b657ceb-2c2e-465a-9d3d-eec3e4197458" providerId="ADAL" clId="{E7E73C21-A7BA-4C5D-B471-D12A4EB5A59C}" dt="2024-01-17T14:16:50.173" v="6151"/>
          <ac:cxnSpMkLst>
            <pc:docMk/>
            <pc:sldMk cId="3020944801" sldId="513"/>
            <ac:cxnSpMk id="3" creationId="{26D259E4-89A2-54A9-659E-D4B209113C9A}"/>
          </ac:cxnSpMkLst>
        </pc:cxnChg>
        <pc:cxnChg chg="del mod">
          <ac:chgData name="Vincent Davy Zoonekynd" userId="9b657ceb-2c2e-465a-9d3d-eec3e4197458" providerId="ADAL" clId="{E7E73C21-A7BA-4C5D-B471-D12A4EB5A59C}" dt="2024-01-17T14:16:50.018" v="6150" actId="478"/>
          <ac:cxnSpMkLst>
            <pc:docMk/>
            <pc:sldMk cId="3020944801" sldId="513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8:12.893" v="6163" actId="208"/>
          <ac:cxnSpMkLst>
            <pc:docMk/>
            <pc:sldMk cId="3020944801" sldId="513"/>
            <ac:cxnSpMk id="48" creationId="{DE31F3EB-6DBE-DDC3-4E44-214D1530985C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30.546" v="6245"/>
        <pc:sldMkLst>
          <pc:docMk/>
          <pc:sldMk cId="4138228040" sldId="514"/>
        </pc:sldMkLst>
        <pc:spChg chg="mod">
          <ac:chgData name="Vincent Davy Zoonekynd" userId="9b657ceb-2c2e-465a-9d3d-eec3e4197458" providerId="ADAL" clId="{E7E73C21-A7BA-4C5D-B471-D12A4EB5A59C}" dt="2024-01-17T14:14:46.688" v="6102" actId="20577"/>
          <ac:spMkLst>
            <pc:docMk/>
            <pc:sldMk cId="4138228040" sldId="514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11.587" v="6236"/>
          <ac:spMkLst>
            <pc:docMk/>
            <pc:sldMk cId="4138228040" sldId="514"/>
            <ac:spMk id="4" creationId="{E6D071F5-B3C2-C5BB-0CA9-BE1FB8B245A4}"/>
          </ac:spMkLst>
        </pc:spChg>
        <pc:spChg chg="add mod">
          <ac:chgData name="Vincent Davy Zoonekynd" userId="9b657ceb-2c2e-465a-9d3d-eec3e4197458" providerId="ADAL" clId="{E7E73C21-A7BA-4C5D-B471-D12A4EB5A59C}" dt="2024-01-17T14:22:30.546" v="6245"/>
          <ac:spMkLst>
            <pc:docMk/>
            <pc:sldMk cId="4138228040" sldId="514"/>
            <ac:spMk id="5" creationId="{A4C6DA17-8B11-6C3F-5B5E-0B178B685BB4}"/>
          </ac:spMkLst>
        </pc:spChg>
        <pc:spChg chg="mod">
          <ac:chgData name="Vincent Davy Zoonekynd" userId="9b657ceb-2c2e-465a-9d3d-eec3e4197458" providerId="ADAL" clId="{E7E73C21-A7BA-4C5D-B471-D12A4EB5A59C}" dt="2024-01-17T14:19:34.782" v="6177" actId="207"/>
          <ac:spMkLst>
            <pc:docMk/>
            <pc:sldMk cId="4138228040" sldId="514"/>
            <ac:spMk id="34" creationId="{9F950ADE-DB52-CA41-5847-4FE1AB8BBF08}"/>
          </ac:spMkLst>
        </pc:spChg>
        <pc:cxnChg chg="add mod">
          <ac:chgData name="Vincent Davy Zoonekynd" userId="9b657ceb-2c2e-465a-9d3d-eec3e4197458" providerId="ADAL" clId="{E7E73C21-A7BA-4C5D-B471-D12A4EB5A59C}" dt="2024-01-17T14:16:53.619" v="6153"/>
          <ac:cxnSpMkLst>
            <pc:docMk/>
            <pc:sldMk cId="4138228040" sldId="514"/>
            <ac:cxnSpMk id="3" creationId="{599F3EF1-E35B-C0FE-DD1B-9A6499269531}"/>
          </ac:cxnSpMkLst>
        </pc:cxnChg>
        <pc:cxnChg chg="del mod">
          <ac:chgData name="Vincent Davy Zoonekynd" userId="9b657ceb-2c2e-465a-9d3d-eec3e4197458" providerId="ADAL" clId="{E7E73C21-A7BA-4C5D-B471-D12A4EB5A59C}" dt="2024-01-17T14:16:53.405" v="6152" actId="478"/>
          <ac:cxnSpMkLst>
            <pc:docMk/>
            <pc:sldMk cId="4138228040" sldId="514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8:19.993" v="6164" actId="208"/>
          <ac:cxnSpMkLst>
            <pc:docMk/>
            <pc:sldMk cId="4138228040" sldId="514"/>
            <ac:cxnSpMk id="60" creationId="{0CA04504-D2E8-2615-3CCD-9B617B0E1944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31.464" v="6246"/>
        <pc:sldMkLst>
          <pc:docMk/>
          <pc:sldMk cId="413403167" sldId="515"/>
        </pc:sldMkLst>
        <pc:spChg chg="mod">
          <ac:chgData name="Vincent Davy Zoonekynd" userId="9b657ceb-2c2e-465a-9d3d-eec3e4197458" providerId="ADAL" clId="{E7E73C21-A7BA-4C5D-B471-D12A4EB5A59C}" dt="2024-01-17T14:14:53.796" v="6118" actId="20577"/>
          <ac:spMkLst>
            <pc:docMk/>
            <pc:sldMk cId="413403167" sldId="515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12.406" v="6237"/>
          <ac:spMkLst>
            <pc:docMk/>
            <pc:sldMk cId="413403167" sldId="515"/>
            <ac:spMk id="4" creationId="{F836AFA4-6F09-FE94-7245-5664F384D3C5}"/>
          </ac:spMkLst>
        </pc:spChg>
        <pc:spChg chg="add mod">
          <ac:chgData name="Vincent Davy Zoonekynd" userId="9b657ceb-2c2e-465a-9d3d-eec3e4197458" providerId="ADAL" clId="{E7E73C21-A7BA-4C5D-B471-D12A4EB5A59C}" dt="2024-01-17T14:22:31.464" v="6246"/>
          <ac:spMkLst>
            <pc:docMk/>
            <pc:sldMk cId="413403167" sldId="515"/>
            <ac:spMk id="5" creationId="{410AD855-A4E7-AF12-A5ED-A415876F4A51}"/>
          </ac:spMkLst>
        </pc:spChg>
        <pc:spChg chg="mod">
          <ac:chgData name="Vincent Davy Zoonekynd" userId="9b657ceb-2c2e-465a-9d3d-eec3e4197458" providerId="ADAL" clId="{E7E73C21-A7BA-4C5D-B471-D12A4EB5A59C}" dt="2024-01-17T14:19:51.692" v="6179" actId="208"/>
          <ac:spMkLst>
            <pc:docMk/>
            <pc:sldMk cId="413403167" sldId="515"/>
            <ac:spMk id="33" creationId="{C82DEA9A-24A0-1AAD-626E-A0859BCDA0F5}"/>
          </ac:spMkLst>
        </pc:spChg>
        <pc:cxnChg chg="add mod">
          <ac:chgData name="Vincent Davy Zoonekynd" userId="9b657ceb-2c2e-465a-9d3d-eec3e4197458" providerId="ADAL" clId="{E7E73C21-A7BA-4C5D-B471-D12A4EB5A59C}" dt="2024-01-17T14:16:58.051" v="6155"/>
          <ac:cxnSpMkLst>
            <pc:docMk/>
            <pc:sldMk cId="413403167" sldId="515"/>
            <ac:cxnSpMk id="3" creationId="{68656AFF-572E-C1EE-5979-798F45C06571}"/>
          </ac:cxnSpMkLst>
        </pc:cxnChg>
        <pc:cxnChg chg="del mod">
          <ac:chgData name="Vincent Davy Zoonekynd" userId="9b657ceb-2c2e-465a-9d3d-eec3e4197458" providerId="ADAL" clId="{E7E73C21-A7BA-4C5D-B471-D12A4EB5A59C}" dt="2024-01-17T14:16:57.892" v="6154" actId="478"/>
          <ac:cxnSpMkLst>
            <pc:docMk/>
            <pc:sldMk cId="413403167" sldId="515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8:28.616" v="6165" actId="208"/>
          <ac:cxnSpMkLst>
            <pc:docMk/>
            <pc:sldMk cId="413403167" sldId="515"/>
            <ac:cxnSpMk id="51" creationId="{740FB87C-1A04-811F-A873-71D358596E01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1-17T14:22:28.765" v="6242"/>
        <pc:sldMkLst>
          <pc:docMk/>
          <pc:sldMk cId="2907710413" sldId="516"/>
        </pc:sldMkLst>
        <pc:spChg chg="mod">
          <ac:chgData name="Vincent Davy Zoonekynd" userId="9b657ceb-2c2e-465a-9d3d-eec3e4197458" providerId="ADAL" clId="{E7E73C21-A7BA-4C5D-B471-D12A4EB5A59C}" dt="2024-01-17T14:14:58.170" v="6129" actId="20577"/>
          <ac:spMkLst>
            <pc:docMk/>
            <pc:sldMk cId="2907710413" sldId="516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09.060" v="6233"/>
          <ac:spMkLst>
            <pc:docMk/>
            <pc:sldMk cId="2907710413" sldId="516"/>
            <ac:spMk id="4" creationId="{126625DC-87F8-E51F-F88D-AEE94BAF7136}"/>
          </ac:spMkLst>
        </pc:spChg>
        <pc:spChg chg="add mod">
          <ac:chgData name="Vincent Davy Zoonekynd" userId="9b657ceb-2c2e-465a-9d3d-eec3e4197458" providerId="ADAL" clId="{E7E73C21-A7BA-4C5D-B471-D12A4EB5A59C}" dt="2024-01-17T14:22:28.765" v="6242"/>
          <ac:spMkLst>
            <pc:docMk/>
            <pc:sldMk cId="2907710413" sldId="516"/>
            <ac:spMk id="5" creationId="{41524E0F-3158-6470-C0A3-CB3543902A5A}"/>
          </ac:spMkLst>
        </pc:spChg>
        <pc:spChg chg="mod">
          <ac:chgData name="Vincent Davy Zoonekynd" userId="9b657ceb-2c2e-465a-9d3d-eec3e4197458" providerId="ADAL" clId="{E7E73C21-A7BA-4C5D-B471-D12A4EB5A59C}" dt="2024-01-17T14:19:06.413" v="6171" actId="207"/>
          <ac:spMkLst>
            <pc:docMk/>
            <pc:sldMk cId="2907710413" sldId="516"/>
            <ac:spMk id="32" creationId="{B93799A2-6855-06D5-03C5-2233F00D5A46}"/>
          </ac:spMkLst>
        </pc:spChg>
        <pc:cxnChg chg="add mod">
          <ac:chgData name="Vincent Davy Zoonekynd" userId="9b657ceb-2c2e-465a-9d3d-eec3e4197458" providerId="ADAL" clId="{E7E73C21-A7BA-4C5D-B471-D12A4EB5A59C}" dt="2024-01-17T14:16:42.977" v="6147"/>
          <ac:cxnSpMkLst>
            <pc:docMk/>
            <pc:sldMk cId="2907710413" sldId="516"/>
            <ac:cxnSpMk id="3" creationId="{34BB0B61-D8E1-C262-C88F-FDB6B379D92C}"/>
          </ac:cxnSpMkLst>
        </pc:cxnChg>
        <pc:cxnChg chg="del mod">
          <ac:chgData name="Vincent Davy Zoonekynd" userId="9b657ceb-2c2e-465a-9d3d-eec3e4197458" providerId="ADAL" clId="{E7E73C21-A7BA-4C5D-B471-D12A4EB5A59C}" dt="2024-01-17T14:16:42.676" v="6146" actId="478"/>
          <ac:cxnSpMkLst>
            <pc:docMk/>
            <pc:sldMk cId="2907710413" sldId="516"/>
            <ac:cxnSpMk id="12" creationId="{47680D21-5460-300D-2E0A-BFB2DC75642E}"/>
          </ac:cxnSpMkLst>
        </pc:cxnChg>
      </pc:sldChg>
      <pc:sldChg chg="modSp new mod">
        <pc:chgData name="Vincent Davy Zoonekynd" userId="9b657ceb-2c2e-465a-9d3d-eec3e4197458" providerId="ADAL" clId="{E7E73C21-A7BA-4C5D-B471-D12A4EB5A59C}" dt="2024-02-07T07:41:21.633" v="6314" actId="20577"/>
        <pc:sldMkLst>
          <pc:docMk/>
          <pc:sldMk cId="2871316886" sldId="517"/>
        </pc:sldMkLst>
        <pc:spChg chg="mod">
          <ac:chgData name="Vincent Davy Zoonekynd" userId="9b657ceb-2c2e-465a-9d3d-eec3e4197458" providerId="ADAL" clId="{E7E73C21-A7BA-4C5D-B471-D12A4EB5A59C}" dt="2024-02-07T07:40:09.351" v="6276" actId="20577"/>
          <ac:spMkLst>
            <pc:docMk/>
            <pc:sldMk cId="2871316886" sldId="517"/>
            <ac:spMk id="2" creationId="{601C68E9-02E1-8C7A-AD84-B655593205C0}"/>
          </ac:spMkLst>
        </pc:spChg>
        <pc:spChg chg="mod">
          <ac:chgData name="Vincent Davy Zoonekynd" userId="9b657ceb-2c2e-465a-9d3d-eec3e4197458" providerId="ADAL" clId="{E7E73C21-A7BA-4C5D-B471-D12A4EB5A59C}" dt="2024-02-07T07:41:21.633" v="6314" actId="20577"/>
          <ac:spMkLst>
            <pc:docMk/>
            <pc:sldMk cId="2871316886" sldId="517"/>
            <ac:spMk id="3" creationId="{81CB74CB-5559-94E6-31C3-44318575A0A8}"/>
          </ac:spMkLst>
        </pc:spChg>
      </pc:sldChg>
      <pc:sldChg chg="modSp new mod">
        <pc:chgData name="Vincent Davy Zoonekynd" userId="9b657ceb-2c2e-465a-9d3d-eec3e4197458" providerId="ADAL" clId="{E7E73C21-A7BA-4C5D-B471-D12A4EB5A59C}" dt="2024-02-07T07:46:23.422" v="6485"/>
        <pc:sldMkLst>
          <pc:docMk/>
          <pc:sldMk cId="2137713119" sldId="518"/>
        </pc:sldMkLst>
        <pc:spChg chg="mod">
          <ac:chgData name="Vincent Davy Zoonekynd" userId="9b657ceb-2c2e-465a-9d3d-eec3e4197458" providerId="ADAL" clId="{E7E73C21-A7BA-4C5D-B471-D12A4EB5A59C}" dt="2024-02-07T07:46:06.214" v="6482" actId="20577"/>
          <ac:spMkLst>
            <pc:docMk/>
            <pc:sldMk cId="2137713119" sldId="518"/>
            <ac:spMk id="2" creationId="{9A1EC7AC-F5CB-6984-B43C-7E95AFAFD549}"/>
          </ac:spMkLst>
        </pc:spChg>
        <pc:spChg chg="mod">
          <ac:chgData name="Vincent Davy Zoonekynd" userId="9b657ceb-2c2e-465a-9d3d-eec3e4197458" providerId="ADAL" clId="{E7E73C21-A7BA-4C5D-B471-D12A4EB5A59C}" dt="2024-02-07T07:46:23.422" v="6485"/>
          <ac:spMkLst>
            <pc:docMk/>
            <pc:sldMk cId="2137713119" sldId="518"/>
            <ac:spMk id="3" creationId="{8A8A1570-CFBD-1DAC-82C6-C07C186431F0}"/>
          </ac:spMkLst>
        </pc:spChg>
      </pc:sldChg>
      <pc:sldChg chg="modSp new mod">
        <pc:chgData name="Vincent Davy Zoonekynd" userId="9b657ceb-2c2e-465a-9d3d-eec3e4197458" providerId="ADAL" clId="{E7E73C21-A7BA-4C5D-B471-D12A4EB5A59C}" dt="2024-02-07T07:49:40.575" v="6604" actId="20577"/>
        <pc:sldMkLst>
          <pc:docMk/>
          <pc:sldMk cId="3454329802" sldId="519"/>
        </pc:sldMkLst>
        <pc:spChg chg="mod">
          <ac:chgData name="Vincent Davy Zoonekynd" userId="9b657ceb-2c2e-465a-9d3d-eec3e4197458" providerId="ADAL" clId="{E7E73C21-A7BA-4C5D-B471-D12A4EB5A59C}" dt="2024-02-07T07:48:45.639" v="6501" actId="20577"/>
          <ac:spMkLst>
            <pc:docMk/>
            <pc:sldMk cId="3454329802" sldId="519"/>
            <ac:spMk id="2" creationId="{9AFFAD4C-27EE-4E92-DA72-E8B3EAC1B28E}"/>
          </ac:spMkLst>
        </pc:spChg>
        <pc:spChg chg="mod">
          <ac:chgData name="Vincent Davy Zoonekynd" userId="9b657ceb-2c2e-465a-9d3d-eec3e4197458" providerId="ADAL" clId="{E7E73C21-A7BA-4C5D-B471-D12A4EB5A59C}" dt="2024-02-07T07:49:40.575" v="6604" actId="20577"/>
          <ac:spMkLst>
            <pc:docMk/>
            <pc:sldMk cId="3454329802" sldId="519"/>
            <ac:spMk id="3" creationId="{9F92AA01-1E2F-AAF1-2A45-6BE65AB29D0B}"/>
          </ac:spMkLst>
        </pc:spChg>
      </pc:sldChg>
      <pc:sldChg chg="modSp new mod">
        <pc:chgData name="Vincent Davy Zoonekynd" userId="9b657ceb-2c2e-465a-9d3d-eec3e4197458" providerId="ADAL" clId="{E7E73C21-A7BA-4C5D-B471-D12A4EB5A59C}" dt="2024-02-07T08:04:13.565" v="6795" actId="20577"/>
        <pc:sldMkLst>
          <pc:docMk/>
          <pc:sldMk cId="4262433229" sldId="520"/>
        </pc:sldMkLst>
        <pc:spChg chg="mod">
          <ac:chgData name="Vincent Davy Zoonekynd" userId="9b657ceb-2c2e-465a-9d3d-eec3e4197458" providerId="ADAL" clId="{E7E73C21-A7BA-4C5D-B471-D12A4EB5A59C}" dt="2024-02-07T07:50:01.150" v="6636" actId="20577"/>
          <ac:spMkLst>
            <pc:docMk/>
            <pc:sldMk cId="4262433229" sldId="520"/>
            <ac:spMk id="2" creationId="{DF3263D2-72CD-3A29-286C-DFF00945942D}"/>
          </ac:spMkLst>
        </pc:spChg>
        <pc:spChg chg="mod">
          <ac:chgData name="Vincent Davy Zoonekynd" userId="9b657ceb-2c2e-465a-9d3d-eec3e4197458" providerId="ADAL" clId="{E7E73C21-A7BA-4C5D-B471-D12A4EB5A59C}" dt="2024-02-07T08:04:13.565" v="6795" actId="20577"/>
          <ac:spMkLst>
            <pc:docMk/>
            <pc:sldMk cId="4262433229" sldId="520"/>
            <ac:spMk id="3" creationId="{0CED8B4C-09C2-5CA3-64FE-90D1F04DE2F6}"/>
          </ac:spMkLst>
        </pc:spChg>
      </pc:sldChg>
      <pc:sldChg chg="modSp new mod">
        <pc:chgData name="Vincent Davy Zoonekynd" userId="9b657ceb-2c2e-465a-9d3d-eec3e4197458" providerId="ADAL" clId="{E7E73C21-A7BA-4C5D-B471-D12A4EB5A59C}" dt="2024-02-07T08:00:56.291" v="6770" actId="20577"/>
        <pc:sldMkLst>
          <pc:docMk/>
          <pc:sldMk cId="707785223" sldId="521"/>
        </pc:sldMkLst>
        <pc:spChg chg="mod">
          <ac:chgData name="Vincent Davy Zoonekynd" userId="9b657ceb-2c2e-465a-9d3d-eec3e4197458" providerId="ADAL" clId="{E7E73C21-A7BA-4C5D-B471-D12A4EB5A59C}" dt="2024-02-07T07:56:05.295" v="6663"/>
          <ac:spMkLst>
            <pc:docMk/>
            <pc:sldMk cId="707785223" sldId="521"/>
            <ac:spMk id="2" creationId="{D1FBB51C-928E-9506-D1D3-1A37D6D3BBC6}"/>
          </ac:spMkLst>
        </pc:spChg>
        <pc:spChg chg="mod">
          <ac:chgData name="Vincent Davy Zoonekynd" userId="9b657ceb-2c2e-465a-9d3d-eec3e4197458" providerId="ADAL" clId="{E7E73C21-A7BA-4C5D-B471-D12A4EB5A59C}" dt="2024-02-07T08:00:56.291" v="6770" actId="20577"/>
          <ac:spMkLst>
            <pc:docMk/>
            <pc:sldMk cId="707785223" sldId="521"/>
            <ac:spMk id="3" creationId="{C0A64D9B-1204-E25E-925A-EF74F987209E}"/>
          </ac:spMkLst>
        </pc:spChg>
      </pc:sldChg>
      <pc:sldChg chg="modSp add mod">
        <pc:chgData name="Vincent Davy Zoonekynd" userId="9b657ceb-2c2e-465a-9d3d-eec3e4197458" providerId="ADAL" clId="{E7E73C21-A7BA-4C5D-B471-D12A4EB5A59C}" dt="2024-02-19T07:19:21.321" v="6982" actId="20577"/>
        <pc:sldMkLst>
          <pc:docMk/>
          <pc:sldMk cId="973134398" sldId="522"/>
        </pc:sldMkLst>
        <pc:spChg chg="mod">
          <ac:chgData name="Vincent Davy Zoonekynd" userId="9b657ceb-2c2e-465a-9d3d-eec3e4197458" providerId="ADAL" clId="{E7E73C21-A7BA-4C5D-B471-D12A4EB5A59C}" dt="2024-02-19T07:19:21.321" v="6982" actId="20577"/>
          <ac:spMkLst>
            <pc:docMk/>
            <pc:sldMk cId="973134398" sldId="522"/>
            <ac:spMk id="4" creationId="{610664E5-6276-E57B-536C-250E530CFD11}"/>
          </ac:spMkLst>
        </pc:spChg>
      </pc:sldChg>
      <pc:sldChg chg="add ord">
        <pc:chgData name="Vincent Davy Zoonekynd" userId="9b657ceb-2c2e-465a-9d3d-eec3e4197458" providerId="ADAL" clId="{E7E73C21-A7BA-4C5D-B471-D12A4EB5A59C}" dt="2024-02-07T08:09:57.491" v="6964"/>
        <pc:sldMkLst>
          <pc:docMk/>
          <pc:sldMk cId="3656452985" sldId="523"/>
        </pc:sldMkLst>
      </pc:sldChg>
      <pc:sldChg chg="add del">
        <pc:chgData name="Vincent Davy Zoonekynd" userId="9b657ceb-2c2e-465a-9d3d-eec3e4197458" providerId="ADAL" clId="{E7E73C21-A7BA-4C5D-B471-D12A4EB5A59C}" dt="2024-02-23T10:34:48.178" v="10073" actId="47"/>
        <pc:sldMkLst>
          <pc:docMk/>
          <pc:sldMk cId="2868067524" sldId="5723"/>
        </pc:sldMkLst>
      </pc:sldChg>
      <pc:sldChg chg="add del">
        <pc:chgData name="Vincent Davy Zoonekynd" userId="9b657ceb-2c2e-465a-9d3d-eec3e4197458" providerId="ADAL" clId="{E7E73C21-A7BA-4C5D-B471-D12A4EB5A59C}" dt="2024-02-23T10:34:48.178" v="10073" actId="47"/>
        <pc:sldMkLst>
          <pc:docMk/>
          <pc:sldMk cId="1658322988" sldId="5724"/>
        </pc:sldMkLst>
      </pc:sldChg>
      <pc:sldChg chg="addSp delSp new mod modClrScheme chgLayout">
        <pc:chgData name="Vincent Davy Zoonekynd" userId="9b657ceb-2c2e-465a-9d3d-eec3e4197458" providerId="ADAL" clId="{E7E73C21-A7BA-4C5D-B471-D12A4EB5A59C}" dt="2024-02-15T13:16:20.446" v="6968"/>
        <pc:sldMkLst>
          <pc:docMk/>
          <pc:sldMk cId="4222133805" sldId="5725"/>
        </pc:sldMkLst>
        <pc:spChg chg="del">
          <ac:chgData name="Vincent Davy Zoonekynd" userId="9b657ceb-2c2e-465a-9d3d-eec3e4197458" providerId="ADAL" clId="{E7E73C21-A7BA-4C5D-B471-D12A4EB5A59C}" dt="2024-02-15T13:16:18.099" v="6967" actId="700"/>
          <ac:spMkLst>
            <pc:docMk/>
            <pc:sldMk cId="4222133805" sldId="5725"/>
            <ac:spMk id="2" creationId="{40D6EB68-870F-00D2-F0D5-4C9E0537E0F9}"/>
          </ac:spMkLst>
        </pc:spChg>
        <pc:spChg chg="del">
          <ac:chgData name="Vincent Davy Zoonekynd" userId="9b657ceb-2c2e-465a-9d3d-eec3e4197458" providerId="ADAL" clId="{E7E73C21-A7BA-4C5D-B471-D12A4EB5A59C}" dt="2024-02-15T13:16:18.099" v="6967" actId="700"/>
          <ac:spMkLst>
            <pc:docMk/>
            <pc:sldMk cId="4222133805" sldId="5725"/>
            <ac:spMk id="3" creationId="{F23D02D7-FE6E-E584-E9DF-6FD869A37692}"/>
          </ac:spMkLst>
        </pc:spChg>
        <pc:spChg chg="del">
          <ac:chgData name="Vincent Davy Zoonekynd" userId="9b657ceb-2c2e-465a-9d3d-eec3e4197458" providerId="ADAL" clId="{E7E73C21-A7BA-4C5D-B471-D12A4EB5A59C}" dt="2024-02-15T13:16:18.099" v="6967" actId="700"/>
          <ac:spMkLst>
            <pc:docMk/>
            <pc:sldMk cId="4222133805" sldId="5725"/>
            <ac:spMk id="4" creationId="{FF23A8E1-1829-40A7-8272-7D86D244F148}"/>
          </ac:spMkLst>
        </pc:spChg>
        <pc:spChg chg="del">
          <ac:chgData name="Vincent Davy Zoonekynd" userId="9b657ceb-2c2e-465a-9d3d-eec3e4197458" providerId="ADAL" clId="{E7E73C21-A7BA-4C5D-B471-D12A4EB5A59C}" dt="2024-02-15T13:16:18.099" v="6967" actId="700"/>
          <ac:spMkLst>
            <pc:docMk/>
            <pc:sldMk cId="4222133805" sldId="5725"/>
            <ac:spMk id="5" creationId="{ADED981D-12A9-2791-012C-407FE331E191}"/>
          </ac:spMkLst>
        </pc:spChg>
        <pc:picChg chg="add">
          <ac:chgData name="Vincent Davy Zoonekynd" userId="9b657ceb-2c2e-465a-9d3d-eec3e4197458" providerId="ADAL" clId="{E7E73C21-A7BA-4C5D-B471-D12A4EB5A59C}" dt="2024-02-15T13:16:20.446" v="6968"/>
          <ac:picMkLst>
            <pc:docMk/>
            <pc:sldMk cId="4222133805" sldId="5725"/>
            <ac:picMk id="1026" creationId="{96474104-075A-AEBC-A208-BBA83E322F4A}"/>
          </ac:picMkLst>
        </pc:picChg>
      </pc:sldChg>
      <pc:sldChg chg="add">
        <pc:chgData name="Vincent Davy Zoonekynd" userId="9b657ceb-2c2e-465a-9d3d-eec3e4197458" providerId="ADAL" clId="{E7E73C21-A7BA-4C5D-B471-D12A4EB5A59C}" dt="2024-02-19T07:19:14.360" v="6969" actId="2890"/>
        <pc:sldMkLst>
          <pc:docMk/>
          <pc:sldMk cId="4230352024" sldId="5726"/>
        </pc:sldMkLst>
      </pc:sldChg>
      <pc:sldChg chg="addSp delSp modSp new del mod">
        <pc:chgData name="Vincent Davy Zoonekynd" userId="9b657ceb-2c2e-465a-9d3d-eec3e4197458" providerId="ADAL" clId="{E7E73C21-A7BA-4C5D-B471-D12A4EB5A59C}" dt="2024-02-19T08:08:39.328" v="7259" actId="47"/>
        <pc:sldMkLst>
          <pc:docMk/>
          <pc:sldMk cId="3820485255" sldId="5727"/>
        </pc:sldMkLst>
        <pc:spChg chg="del">
          <ac:chgData name="Vincent Davy Zoonekynd" userId="9b657ceb-2c2e-465a-9d3d-eec3e4197458" providerId="ADAL" clId="{E7E73C21-A7BA-4C5D-B471-D12A4EB5A59C}" dt="2024-02-19T07:21:18.297" v="7028" actId="478"/>
          <ac:spMkLst>
            <pc:docMk/>
            <pc:sldMk cId="3820485255" sldId="5727"/>
            <ac:spMk id="2" creationId="{E1C3139C-60A8-0673-04A2-5A46F4CF6039}"/>
          </ac:spMkLst>
        </pc:spChg>
        <pc:spChg chg="del">
          <ac:chgData name="Vincent Davy Zoonekynd" userId="9b657ceb-2c2e-465a-9d3d-eec3e4197458" providerId="ADAL" clId="{E7E73C21-A7BA-4C5D-B471-D12A4EB5A59C}" dt="2024-02-19T07:21:22.197" v="7029" actId="478"/>
          <ac:spMkLst>
            <pc:docMk/>
            <pc:sldMk cId="3820485255" sldId="5727"/>
            <ac:spMk id="3" creationId="{9491EC5F-1600-E586-B20C-95A5894981E7}"/>
          </ac:spMkLst>
        </pc:spChg>
        <pc:spChg chg="add mod">
          <ac:chgData name="Vincent Davy Zoonekynd" userId="9b657ceb-2c2e-465a-9d3d-eec3e4197458" providerId="ADAL" clId="{E7E73C21-A7BA-4C5D-B471-D12A4EB5A59C}" dt="2024-02-19T07:20:28.768" v="6987"/>
          <ac:spMkLst>
            <pc:docMk/>
            <pc:sldMk cId="3820485255" sldId="5727"/>
            <ac:spMk id="4" creationId="{9F18DFA5-055A-E49B-3D18-74B4BBA3B3D8}"/>
          </ac:spMkLst>
        </pc:spChg>
        <pc:spChg chg="add mod">
          <ac:chgData name="Vincent Davy Zoonekynd" userId="9b657ceb-2c2e-465a-9d3d-eec3e4197458" providerId="ADAL" clId="{E7E73C21-A7BA-4C5D-B471-D12A4EB5A59C}" dt="2024-02-19T07:20:28.768" v="6987"/>
          <ac:spMkLst>
            <pc:docMk/>
            <pc:sldMk cId="3820485255" sldId="5727"/>
            <ac:spMk id="5" creationId="{3EFC8DD9-03A3-7A61-6E28-E802691EDBD4}"/>
          </ac:spMkLst>
        </pc:spChg>
        <pc:spChg chg="add mod topLvl">
          <ac:chgData name="Vincent Davy Zoonekynd" userId="9b657ceb-2c2e-465a-9d3d-eec3e4197458" providerId="ADAL" clId="{E7E73C21-A7BA-4C5D-B471-D12A4EB5A59C}" dt="2024-02-19T07:26:55.303" v="7156" actId="165"/>
          <ac:spMkLst>
            <pc:docMk/>
            <pc:sldMk cId="3820485255" sldId="5727"/>
            <ac:spMk id="6" creationId="{5A385A6A-3852-DCE8-E372-6CD6B75B0FBD}"/>
          </ac:spMkLst>
        </pc:spChg>
        <pc:spChg chg="add del mod">
          <ac:chgData name="Vincent Davy Zoonekynd" userId="9b657ceb-2c2e-465a-9d3d-eec3e4197458" providerId="ADAL" clId="{E7E73C21-A7BA-4C5D-B471-D12A4EB5A59C}" dt="2024-02-19T07:20:45.513" v="7019" actId="478"/>
          <ac:spMkLst>
            <pc:docMk/>
            <pc:sldMk cId="3820485255" sldId="5727"/>
            <ac:spMk id="7" creationId="{810012DE-F755-CDAE-1503-07FA971E0428}"/>
          </ac:spMkLst>
        </pc:spChg>
        <pc:spChg chg="add mod topLvl">
          <ac:chgData name="Vincent Davy Zoonekynd" userId="9b657ceb-2c2e-465a-9d3d-eec3e4197458" providerId="ADAL" clId="{E7E73C21-A7BA-4C5D-B471-D12A4EB5A59C}" dt="2024-02-19T07:26:55.303" v="7156" actId="165"/>
          <ac:spMkLst>
            <pc:docMk/>
            <pc:sldMk cId="3820485255" sldId="5727"/>
            <ac:spMk id="8" creationId="{926A7BD5-D227-6EEC-9A84-30D0D512EB49}"/>
          </ac:spMkLst>
        </pc:spChg>
        <pc:spChg chg="add mod topLvl">
          <ac:chgData name="Vincent Davy Zoonekynd" userId="9b657ceb-2c2e-465a-9d3d-eec3e4197458" providerId="ADAL" clId="{E7E73C21-A7BA-4C5D-B471-D12A4EB5A59C}" dt="2024-02-19T07:26:55.303" v="7156" actId="165"/>
          <ac:spMkLst>
            <pc:docMk/>
            <pc:sldMk cId="3820485255" sldId="5727"/>
            <ac:spMk id="9" creationId="{00E61FFC-F4FE-F675-1278-C388A52C1FE0}"/>
          </ac:spMkLst>
        </pc:spChg>
        <pc:spChg chg="add mod topLvl">
          <ac:chgData name="Vincent Davy Zoonekynd" userId="9b657ceb-2c2e-465a-9d3d-eec3e4197458" providerId="ADAL" clId="{E7E73C21-A7BA-4C5D-B471-D12A4EB5A59C}" dt="2024-02-19T07:26:55.303" v="7156" actId="165"/>
          <ac:spMkLst>
            <pc:docMk/>
            <pc:sldMk cId="3820485255" sldId="5727"/>
            <ac:spMk id="10" creationId="{FA49E637-8260-9913-C05D-471FC7E703D5}"/>
          </ac:spMkLst>
        </pc:spChg>
        <pc:spChg chg="add mod topLvl">
          <ac:chgData name="Vincent Davy Zoonekynd" userId="9b657ceb-2c2e-465a-9d3d-eec3e4197458" providerId="ADAL" clId="{E7E73C21-A7BA-4C5D-B471-D12A4EB5A59C}" dt="2024-02-19T07:26:55.303" v="7156" actId="165"/>
          <ac:spMkLst>
            <pc:docMk/>
            <pc:sldMk cId="3820485255" sldId="5727"/>
            <ac:spMk id="11" creationId="{B31F98BE-C7C3-2AD2-DBC9-3A158B9398AA}"/>
          </ac:spMkLst>
        </pc:spChg>
        <pc:spChg chg="add mod">
          <ac:chgData name="Vincent Davy Zoonekynd" userId="9b657ceb-2c2e-465a-9d3d-eec3e4197458" providerId="ADAL" clId="{E7E73C21-A7BA-4C5D-B471-D12A4EB5A59C}" dt="2024-02-19T07:23:03.509" v="7078" actId="1037"/>
          <ac:spMkLst>
            <pc:docMk/>
            <pc:sldMk cId="3820485255" sldId="5727"/>
            <ac:spMk id="12" creationId="{4894C2A6-02C6-CB2E-C9FE-1C000046240A}"/>
          </ac:spMkLst>
        </pc:spChg>
        <pc:spChg chg="add mod">
          <ac:chgData name="Vincent Davy Zoonekynd" userId="9b657ceb-2c2e-465a-9d3d-eec3e4197458" providerId="ADAL" clId="{E7E73C21-A7BA-4C5D-B471-D12A4EB5A59C}" dt="2024-02-19T07:23:15.478" v="7083" actId="1036"/>
          <ac:spMkLst>
            <pc:docMk/>
            <pc:sldMk cId="3820485255" sldId="5727"/>
            <ac:spMk id="13" creationId="{465BCBEC-82CB-D353-C1F4-3B94BE9F8774}"/>
          </ac:spMkLst>
        </pc:spChg>
        <pc:spChg chg="add mod">
          <ac:chgData name="Vincent Davy Zoonekynd" userId="9b657ceb-2c2e-465a-9d3d-eec3e4197458" providerId="ADAL" clId="{E7E73C21-A7BA-4C5D-B471-D12A4EB5A59C}" dt="2024-02-19T07:23:22.280" v="7087" actId="1037"/>
          <ac:spMkLst>
            <pc:docMk/>
            <pc:sldMk cId="3820485255" sldId="5727"/>
            <ac:spMk id="14" creationId="{9758BD5E-D6DD-AA1F-FBCF-4F45780F615B}"/>
          </ac:spMkLst>
        </pc:spChg>
        <pc:spChg chg="add mod">
          <ac:chgData name="Vincent Davy Zoonekynd" userId="9b657ceb-2c2e-465a-9d3d-eec3e4197458" providerId="ADAL" clId="{E7E73C21-A7BA-4C5D-B471-D12A4EB5A59C}" dt="2024-02-19T07:23:31.496" v="7104" actId="1037"/>
          <ac:spMkLst>
            <pc:docMk/>
            <pc:sldMk cId="3820485255" sldId="5727"/>
            <ac:spMk id="15" creationId="{E873E1E0-721F-7F42-6AFE-A49E7790A35F}"/>
          </ac:spMkLst>
        </pc:spChg>
        <pc:spChg chg="add mod">
          <ac:chgData name="Vincent Davy Zoonekynd" userId="9b657ceb-2c2e-465a-9d3d-eec3e4197458" providerId="ADAL" clId="{E7E73C21-A7BA-4C5D-B471-D12A4EB5A59C}" dt="2024-02-19T07:23:41.158" v="7116" actId="1037"/>
          <ac:spMkLst>
            <pc:docMk/>
            <pc:sldMk cId="3820485255" sldId="5727"/>
            <ac:spMk id="16" creationId="{F4405CE3-1719-276C-E73C-C23928969FE4}"/>
          </ac:spMkLst>
        </pc:spChg>
        <pc:grpChg chg="add del mod">
          <ac:chgData name="Vincent Davy Zoonekynd" userId="9b657ceb-2c2e-465a-9d3d-eec3e4197458" providerId="ADAL" clId="{E7E73C21-A7BA-4C5D-B471-D12A4EB5A59C}" dt="2024-02-19T07:26:55.303" v="7156" actId="165"/>
          <ac:grpSpMkLst>
            <pc:docMk/>
            <pc:sldMk cId="3820485255" sldId="5727"/>
            <ac:grpSpMk id="33" creationId="{1C41EFE4-B757-6519-0927-3212D8FEF6D8}"/>
          </ac:grpSpMkLst>
        </pc:grpChg>
        <pc:picChg chg="add mod">
          <ac:chgData name="Vincent Davy Zoonekynd" userId="9b657ceb-2c2e-465a-9d3d-eec3e4197458" providerId="ADAL" clId="{E7E73C21-A7BA-4C5D-B471-D12A4EB5A59C}" dt="2024-02-19T07:22:49.626" v="7073" actId="1076"/>
          <ac:picMkLst>
            <pc:docMk/>
            <pc:sldMk cId="3820485255" sldId="5727"/>
            <ac:picMk id="1026" creationId="{175B560D-9A1F-0AC3-074D-0E5E0CC6273D}"/>
          </ac:picMkLst>
        </pc:picChg>
        <pc:cxnChg chg="add mod">
          <ac:chgData name="Vincent Davy Zoonekynd" userId="9b657ceb-2c2e-465a-9d3d-eec3e4197458" providerId="ADAL" clId="{E7E73C21-A7BA-4C5D-B471-D12A4EB5A59C}" dt="2024-02-19T07:24:42.145" v="7119" actId="14100"/>
          <ac:cxnSpMkLst>
            <pc:docMk/>
            <pc:sldMk cId="3820485255" sldId="5727"/>
            <ac:cxnSpMk id="17" creationId="{37ABD931-A4A2-A298-6843-258374C12BB2}"/>
          </ac:cxnSpMkLst>
        </pc:cxnChg>
        <pc:cxnChg chg="add mod">
          <ac:chgData name="Vincent Davy Zoonekynd" userId="9b657ceb-2c2e-465a-9d3d-eec3e4197458" providerId="ADAL" clId="{E7E73C21-A7BA-4C5D-B471-D12A4EB5A59C}" dt="2024-02-19T07:25:02.454" v="7123" actId="14100"/>
          <ac:cxnSpMkLst>
            <pc:docMk/>
            <pc:sldMk cId="3820485255" sldId="5727"/>
            <ac:cxnSpMk id="19" creationId="{4FA5797D-B8D4-D3B1-0C23-935989872490}"/>
          </ac:cxnSpMkLst>
        </pc:cxnChg>
        <pc:cxnChg chg="add mod">
          <ac:chgData name="Vincent Davy Zoonekynd" userId="9b657ceb-2c2e-465a-9d3d-eec3e4197458" providerId="ADAL" clId="{E7E73C21-A7BA-4C5D-B471-D12A4EB5A59C}" dt="2024-02-19T07:25:14.865" v="7126" actId="14100"/>
          <ac:cxnSpMkLst>
            <pc:docMk/>
            <pc:sldMk cId="3820485255" sldId="5727"/>
            <ac:cxnSpMk id="23" creationId="{E18E93F0-6E68-4DD1-A28A-763F9651745C}"/>
          </ac:cxnSpMkLst>
        </pc:cxnChg>
        <pc:cxnChg chg="add mod">
          <ac:chgData name="Vincent Davy Zoonekynd" userId="9b657ceb-2c2e-465a-9d3d-eec3e4197458" providerId="ADAL" clId="{E7E73C21-A7BA-4C5D-B471-D12A4EB5A59C}" dt="2024-02-19T07:25:28.929" v="7130" actId="14100"/>
          <ac:cxnSpMkLst>
            <pc:docMk/>
            <pc:sldMk cId="3820485255" sldId="5727"/>
            <ac:cxnSpMk id="26" creationId="{8F191B65-0E02-F997-F9A1-9B763629B494}"/>
          </ac:cxnSpMkLst>
        </pc:cxnChg>
        <pc:cxnChg chg="add mod">
          <ac:chgData name="Vincent Davy Zoonekynd" userId="9b657ceb-2c2e-465a-9d3d-eec3e4197458" providerId="ADAL" clId="{E7E73C21-A7BA-4C5D-B471-D12A4EB5A59C}" dt="2024-02-19T07:25:47.485" v="7134" actId="14100"/>
          <ac:cxnSpMkLst>
            <pc:docMk/>
            <pc:sldMk cId="3820485255" sldId="5727"/>
            <ac:cxnSpMk id="29" creationId="{847DDB50-78AA-D9A4-AADF-E19B1C07A13B}"/>
          </ac:cxnSpMkLst>
        </pc:cxnChg>
        <pc:cxnChg chg="add mod">
          <ac:chgData name="Vincent Davy Zoonekynd" userId="9b657ceb-2c2e-465a-9d3d-eec3e4197458" providerId="ADAL" clId="{E7E73C21-A7BA-4C5D-B471-D12A4EB5A59C}" dt="2024-02-19T07:27:47.905" v="7161" actId="1582"/>
          <ac:cxnSpMkLst>
            <pc:docMk/>
            <pc:sldMk cId="3820485255" sldId="5727"/>
            <ac:cxnSpMk id="34" creationId="{B05C1AF2-883F-367B-1DB3-826472C1F178}"/>
          </ac:cxnSpMkLst>
        </pc:cxnChg>
        <pc:cxnChg chg="add mod">
          <ac:chgData name="Vincent Davy Zoonekynd" userId="9b657ceb-2c2e-465a-9d3d-eec3e4197458" providerId="ADAL" clId="{E7E73C21-A7BA-4C5D-B471-D12A4EB5A59C}" dt="2024-02-19T07:28:01.387" v="7164" actId="14100"/>
          <ac:cxnSpMkLst>
            <pc:docMk/>
            <pc:sldMk cId="3820485255" sldId="5727"/>
            <ac:cxnSpMk id="37" creationId="{F6829A70-2869-3733-3E4E-A035B1BDCBCD}"/>
          </ac:cxnSpMkLst>
        </pc:cxnChg>
        <pc:cxnChg chg="add mod">
          <ac:chgData name="Vincent Davy Zoonekynd" userId="9b657ceb-2c2e-465a-9d3d-eec3e4197458" providerId="ADAL" clId="{E7E73C21-A7BA-4C5D-B471-D12A4EB5A59C}" dt="2024-02-19T07:28:09.007" v="7167" actId="14100"/>
          <ac:cxnSpMkLst>
            <pc:docMk/>
            <pc:sldMk cId="3820485255" sldId="5727"/>
            <ac:cxnSpMk id="40" creationId="{6E94E166-3F56-1CBA-0AA7-5286C607AF6B}"/>
          </ac:cxnSpMkLst>
        </pc:cxnChg>
        <pc:cxnChg chg="add mod">
          <ac:chgData name="Vincent Davy Zoonekynd" userId="9b657ceb-2c2e-465a-9d3d-eec3e4197458" providerId="ADAL" clId="{E7E73C21-A7BA-4C5D-B471-D12A4EB5A59C}" dt="2024-02-19T07:28:17.248" v="7170" actId="14100"/>
          <ac:cxnSpMkLst>
            <pc:docMk/>
            <pc:sldMk cId="3820485255" sldId="5727"/>
            <ac:cxnSpMk id="43" creationId="{420DE116-2794-BA7B-9A5B-9D49B93BDB8C}"/>
          </ac:cxnSpMkLst>
        </pc:cxnChg>
        <pc:cxnChg chg="add mod">
          <ac:chgData name="Vincent Davy Zoonekynd" userId="9b657ceb-2c2e-465a-9d3d-eec3e4197458" providerId="ADAL" clId="{E7E73C21-A7BA-4C5D-B471-D12A4EB5A59C}" dt="2024-02-19T07:28:27.008" v="7173" actId="14100"/>
          <ac:cxnSpMkLst>
            <pc:docMk/>
            <pc:sldMk cId="3820485255" sldId="5727"/>
            <ac:cxnSpMk id="46" creationId="{5A91513E-F195-E8C1-AA3C-8540753FFB19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40:27.935" v="8464" actId="20577"/>
        <pc:sldMkLst>
          <pc:docMk/>
          <pc:sldMk cId="3621744506" sldId="5728"/>
        </pc:sldMkLst>
        <pc:spChg chg="add mod">
          <ac:chgData name="Vincent Davy Zoonekynd" userId="9b657ceb-2c2e-465a-9d3d-eec3e4197458" providerId="ADAL" clId="{E7E73C21-A7BA-4C5D-B471-D12A4EB5A59C}" dt="2024-02-19T08:18:21.223" v="7399" actId="20577"/>
          <ac:spMkLst>
            <pc:docMk/>
            <pc:sldMk cId="3621744506" sldId="5728"/>
            <ac:spMk id="3" creationId="{0B6915A1-E213-9C4B-0859-BF8E28D2C6DE}"/>
          </ac:spMkLst>
        </pc:spChg>
        <pc:spChg chg="del mod topLvl">
          <ac:chgData name="Vincent Davy Zoonekynd" userId="9b657ceb-2c2e-465a-9d3d-eec3e4197458" providerId="ADAL" clId="{E7E73C21-A7BA-4C5D-B471-D12A4EB5A59C}" dt="2024-02-19T08:18:41.076" v="7407" actId="478"/>
          <ac:spMkLst>
            <pc:docMk/>
            <pc:sldMk cId="3621744506" sldId="5728"/>
            <ac:spMk id="4" creationId="{9F18DFA5-055A-E49B-3D18-74B4BBA3B3D8}"/>
          </ac:spMkLst>
        </pc:spChg>
        <pc:spChg chg="del mod topLvl">
          <ac:chgData name="Vincent Davy Zoonekynd" userId="9b657ceb-2c2e-465a-9d3d-eec3e4197458" providerId="ADAL" clId="{E7E73C21-A7BA-4C5D-B471-D12A4EB5A59C}" dt="2024-02-19T08:18:41.076" v="7407" actId="478"/>
          <ac:spMkLst>
            <pc:docMk/>
            <pc:sldMk cId="3621744506" sldId="5728"/>
            <ac:spMk id="5" creationId="{3EFC8DD9-03A3-7A61-6E28-E802691EDBD4}"/>
          </ac:spMkLst>
        </pc:spChg>
        <pc:spChg chg="del">
          <ac:chgData name="Vincent Davy Zoonekynd" userId="9b657ceb-2c2e-465a-9d3d-eec3e4197458" providerId="ADAL" clId="{E7E73C21-A7BA-4C5D-B471-D12A4EB5A59C}" dt="2024-02-19T08:21:29.671" v="7418" actId="478"/>
          <ac:spMkLst>
            <pc:docMk/>
            <pc:sldMk cId="3621744506" sldId="5728"/>
            <ac:spMk id="6" creationId="{5A385A6A-3852-DCE8-E372-6CD6B75B0FBD}"/>
          </ac:spMkLst>
        </pc:spChg>
        <pc:spChg chg="add mod">
          <ac:chgData name="Vincent Davy Zoonekynd" userId="9b657ceb-2c2e-465a-9d3d-eec3e4197458" providerId="ADAL" clId="{E7E73C21-A7BA-4C5D-B471-D12A4EB5A59C}" dt="2024-02-19T08:18:24.418" v="7401" actId="20577"/>
          <ac:spMkLst>
            <pc:docMk/>
            <pc:sldMk cId="3621744506" sldId="5728"/>
            <ac:spMk id="7" creationId="{993792E1-D118-7C6B-0C0A-C718D159EA14}"/>
          </ac:spMkLst>
        </pc:spChg>
        <pc:spChg chg="del">
          <ac:chgData name="Vincent Davy Zoonekynd" userId="9b657ceb-2c2e-465a-9d3d-eec3e4197458" providerId="ADAL" clId="{E7E73C21-A7BA-4C5D-B471-D12A4EB5A59C}" dt="2024-02-19T08:21:29.671" v="7418" actId="478"/>
          <ac:spMkLst>
            <pc:docMk/>
            <pc:sldMk cId="3621744506" sldId="5728"/>
            <ac:spMk id="8" creationId="{926A7BD5-D227-6EEC-9A84-30D0D512EB49}"/>
          </ac:spMkLst>
        </pc:spChg>
        <pc:spChg chg="del">
          <ac:chgData name="Vincent Davy Zoonekynd" userId="9b657ceb-2c2e-465a-9d3d-eec3e4197458" providerId="ADAL" clId="{E7E73C21-A7BA-4C5D-B471-D12A4EB5A59C}" dt="2024-02-19T08:21:29.671" v="7418" actId="478"/>
          <ac:spMkLst>
            <pc:docMk/>
            <pc:sldMk cId="3621744506" sldId="5728"/>
            <ac:spMk id="9" creationId="{00E61FFC-F4FE-F675-1278-C388A52C1FE0}"/>
          </ac:spMkLst>
        </pc:spChg>
        <pc:spChg chg="del">
          <ac:chgData name="Vincent Davy Zoonekynd" userId="9b657ceb-2c2e-465a-9d3d-eec3e4197458" providerId="ADAL" clId="{E7E73C21-A7BA-4C5D-B471-D12A4EB5A59C}" dt="2024-02-19T08:21:29.671" v="7418" actId="478"/>
          <ac:spMkLst>
            <pc:docMk/>
            <pc:sldMk cId="3621744506" sldId="5728"/>
            <ac:spMk id="10" creationId="{FA49E637-8260-9913-C05D-471FC7E703D5}"/>
          </ac:spMkLst>
        </pc:spChg>
        <pc:spChg chg="del">
          <ac:chgData name="Vincent Davy Zoonekynd" userId="9b657ceb-2c2e-465a-9d3d-eec3e4197458" providerId="ADAL" clId="{E7E73C21-A7BA-4C5D-B471-D12A4EB5A59C}" dt="2024-02-19T08:21:29.671" v="7418" actId="478"/>
          <ac:spMkLst>
            <pc:docMk/>
            <pc:sldMk cId="3621744506" sldId="5728"/>
            <ac:spMk id="11" creationId="{B31F98BE-C7C3-2AD2-DBC9-3A158B9398AA}"/>
          </ac:spMkLst>
        </pc:spChg>
        <pc:spChg chg="mod topLvl">
          <ac:chgData name="Vincent Davy Zoonekynd" userId="9b657ceb-2c2e-465a-9d3d-eec3e4197458" providerId="ADAL" clId="{E7E73C21-A7BA-4C5D-B471-D12A4EB5A59C}" dt="2024-02-19T08:07:46.363" v="7246" actId="165"/>
          <ac:spMkLst>
            <pc:docMk/>
            <pc:sldMk cId="3621744506" sldId="5728"/>
            <ac:spMk id="12" creationId="{4894C2A6-02C6-CB2E-C9FE-1C000046240A}"/>
          </ac:spMkLst>
        </pc:spChg>
        <pc:spChg chg="mod topLvl">
          <ac:chgData name="Vincent Davy Zoonekynd" userId="9b657ceb-2c2e-465a-9d3d-eec3e4197458" providerId="ADAL" clId="{E7E73C21-A7BA-4C5D-B471-D12A4EB5A59C}" dt="2024-02-19T08:07:46.363" v="7246" actId="165"/>
          <ac:spMkLst>
            <pc:docMk/>
            <pc:sldMk cId="3621744506" sldId="5728"/>
            <ac:spMk id="13" creationId="{465BCBEC-82CB-D353-C1F4-3B94BE9F8774}"/>
          </ac:spMkLst>
        </pc:spChg>
        <pc:spChg chg="mod topLvl">
          <ac:chgData name="Vincent Davy Zoonekynd" userId="9b657ceb-2c2e-465a-9d3d-eec3e4197458" providerId="ADAL" clId="{E7E73C21-A7BA-4C5D-B471-D12A4EB5A59C}" dt="2024-02-19T08:07:46.363" v="7246" actId="165"/>
          <ac:spMkLst>
            <pc:docMk/>
            <pc:sldMk cId="3621744506" sldId="5728"/>
            <ac:spMk id="14" creationId="{9758BD5E-D6DD-AA1F-FBCF-4F45780F615B}"/>
          </ac:spMkLst>
        </pc:spChg>
        <pc:spChg chg="mod topLvl">
          <ac:chgData name="Vincent Davy Zoonekynd" userId="9b657ceb-2c2e-465a-9d3d-eec3e4197458" providerId="ADAL" clId="{E7E73C21-A7BA-4C5D-B471-D12A4EB5A59C}" dt="2024-02-19T08:07:46.363" v="7246" actId="165"/>
          <ac:spMkLst>
            <pc:docMk/>
            <pc:sldMk cId="3621744506" sldId="5728"/>
            <ac:spMk id="15" creationId="{E873E1E0-721F-7F42-6AFE-A49E7790A35F}"/>
          </ac:spMkLst>
        </pc:spChg>
        <pc:spChg chg="mod topLvl">
          <ac:chgData name="Vincent Davy Zoonekynd" userId="9b657ceb-2c2e-465a-9d3d-eec3e4197458" providerId="ADAL" clId="{E7E73C21-A7BA-4C5D-B471-D12A4EB5A59C}" dt="2024-02-19T08:07:46.363" v="7246" actId="165"/>
          <ac:spMkLst>
            <pc:docMk/>
            <pc:sldMk cId="3621744506" sldId="5728"/>
            <ac:spMk id="16" creationId="{F4405CE3-1719-276C-E73C-C23928969FE4}"/>
          </ac:spMkLst>
        </pc:spChg>
        <pc:spChg chg="add mod">
          <ac:chgData name="Vincent Davy Zoonekynd" userId="9b657ceb-2c2e-465a-9d3d-eec3e4197458" providerId="ADAL" clId="{E7E73C21-A7BA-4C5D-B471-D12A4EB5A59C}" dt="2024-02-19T08:18:36.085" v="7406" actId="20577"/>
          <ac:spMkLst>
            <pc:docMk/>
            <pc:sldMk cId="3621744506" sldId="5728"/>
            <ac:spMk id="18" creationId="{D6C72796-DDCA-9690-6546-EC795746F448}"/>
          </ac:spMkLst>
        </pc:spChg>
        <pc:spChg chg="add mod">
          <ac:chgData name="Vincent Davy Zoonekynd" userId="9b657ceb-2c2e-465a-9d3d-eec3e4197458" providerId="ADAL" clId="{E7E73C21-A7BA-4C5D-B471-D12A4EB5A59C}" dt="2024-02-19T08:18:28.824" v="7402" actId="20577"/>
          <ac:spMkLst>
            <pc:docMk/>
            <pc:sldMk cId="3621744506" sldId="5728"/>
            <ac:spMk id="20" creationId="{281CBFA9-B703-F9F8-A500-D0AC0EEF04BA}"/>
          </ac:spMkLst>
        </pc:spChg>
        <pc:spChg chg="add mod">
          <ac:chgData name="Vincent Davy Zoonekynd" userId="9b657ceb-2c2e-465a-9d3d-eec3e4197458" providerId="ADAL" clId="{E7E73C21-A7BA-4C5D-B471-D12A4EB5A59C}" dt="2024-02-19T08:18:33.033" v="7404" actId="20577"/>
          <ac:spMkLst>
            <pc:docMk/>
            <pc:sldMk cId="3621744506" sldId="5728"/>
            <ac:spMk id="21" creationId="{950CB253-45FB-FAD3-6E1B-B83E4A50BDEB}"/>
          </ac:spMkLst>
        </pc:spChg>
        <pc:spChg chg="add mod">
          <ac:chgData name="Vincent Davy Zoonekynd" userId="9b657ceb-2c2e-465a-9d3d-eec3e4197458" providerId="ADAL" clId="{E7E73C21-A7BA-4C5D-B471-D12A4EB5A59C}" dt="2024-02-19T11:40:27.935" v="8464" actId="20577"/>
          <ac:spMkLst>
            <pc:docMk/>
            <pc:sldMk cId="3621744506" sldId="5728"/>
            <ac:spMk id="22" creationId="{B1FA127C-47AC-55FB-A837-11ACA223C701}"/>
          </ac:spMkLst>
        </pc:spChg>
        <pc:spChg chg="add mod">
          <ac:chgData name="Vincent Davy Zoonekynd" userId="9b657ceb-2c2e-465a-9d3d-eec3e4197458" providerId="ADAL" clId="{E7E73C21-A7BA-4C5D-B471-D12A4EB5A59C}" dt="2024-02-19T11:39:24.621" v="8454" actId="20577"/>
          <ac:spMkLst>
            <pc:docMk/>
            <pc:sldMk cId="3621744506" sldId="5728"/>
            <ac:spMk id="24" creationId="{261552C0-2E37-91DD-1CEC-6FD646FC0D56}"/>
          </ac:spMkLst>
        </pc:spChg>
        <pc:grpChg chg="add del mod">
          <ac:chgData name="Vincent Davy Zoonekynd" userId="9b657ceb-2c2e-465a-9d3d-eec3e4197458" providerId="ADAL" clId="{E7E73C21-A7BA-4C5D-B471-D12A4EB5A59C}" dt="2024-02-19T08:07:46.363" v="7246" actId="165"/>
          <ac:grpSpMkLst>
            <pc:docMk/>
            <pc:sldMk cId="3621744506" sldId="5728"/>
            <ac:grpSpMk id="2" creationId="{5CA62A59-99BE-F1A3-E4EC-2DA7914DC0FE}"/>
          </ac:grpSpMkLst>
        </pc:grpChg>
        <pc:picChg chg="del mod">
          <ac:chgData name="Vincent Davy Zoonekynd" userId="9b657ceb-2c2e-465a-9d3d-eec3e4197458" providerId="ADAL" clId="{E7E73C21-A7BA-4C5D-B471-D12A4EB5A59C}" dt="2024-02-19T08:07:01.788" v="7177" actId="478"/>
          <ac:picMkLst>
            <pc:docMk/>
            <pc:sldMk cId="3621744506" sldId="5728"/>
            <ac:picMk id="1026" creationId="{175B560D-9A1F-0AC3-074D-0E5E0CC6273D}"/>
          </ac:picMkLst>
        </pc:picChg>
        <pc:cxnChg chg="mod topLvl">
          <ac:chgData name="Vincent Davy Zoonekynd" userId="9b657ceb-2c2e-465a-9d3d-eec3e4197458" providerId="ADAL" clId="{E7E73C21-A7BA-4C5D-B471-D12A4EB5A59C}" dt="2024-02-19T08:07:46.363" v="7246" actId="165"/>
          <ac:cxnSpMkLst>
            <pc:docMk/>
            <pc:sldMk cId="3621744506" sldId="5728"/>
            <ac:cxnSpMk id="17" creationId="{37ABD931-A4A2-A298-6843-258374C12BB2}"/>
          </ac:cxnSpMkLst>
        </pc:cxnChg>
        <pc:cxnChg chg="mod topLvl">
          <ac:chgData name="Vincent Davy Zoonekynd" userId="9b657ceb-2c2e-465a-9d3d-eec3e4197458" providerId="ADAL" clId="{E7E73C21-A7BA-4C5D-B471-D12A4EB5A59C}" dt="2024-02-19T08:07:46.363" v="7246" actId="165"/>
          <ac:cxnSpMkLst>
            <pc:docMk/>
            <pc:sldMk cId="3621744506" sldId="5728"/>
            <ac:cxnSpMk id="19" creationId="{4FA5797D-B8D4-D3B1-0C23-935989872490}"/>
          </ac:cxnSpMkLst>
        </pc:cxnChg>
        <pc:cxnChg chg="mod topLvl">
          <ac:chgData name="Vincent Davy Zoonekynd" userId="9b657ceb-2c2e-465a-9d3d-eec3e4197458" providerId="ADAL" clId="{E7E73C21-A7BA-4C5D-B471-D12A4EB5A59C}" dt="2024-02-19T08:07:46.363" v="7246" actId="165"/>
          <ac:cxnSpMkLst>
            <pc:docMk/>
            <pc:sldMk cId="3621744506" sldId="5728"/>
            <ac:cxnSpMk id="23" creationId="{E18E93F0-6E68-4DD1-A28A-763F9651745C}"/>
          </ac:cxnSpMkLst>
        </pc:cxnChg>
        <pc:cxnChg chg="mod topLvl">
          <ac:chgData name="Vincent Davy Zoonekynd" userId="9b657ceb-2c2e-465a-9d3d-eec3e4197458" providerId="ADAL" clId="{E7E73C21-A7BA-4C5D-B471-D12A4EB5A59C}" dt="2024-02-19T08:07:46.363" v="7246" actId="165"/>
          <ac:cxnSpMkLst>
            <pc:docMk/>
            <pc:sldMk cId="3621744506" sldId="5728"/>
            <ac:cxnSpMk id="26" creationId="{8F191B65-0E02-F997-F9A1-9B763629B494}"/>
          </ac:cxnSpMkLst>
        </pc:cxnChg>
        <pc:cxnChg chg="mod topLvl">
          <ac:chgData name="Vincent Davy Zoonekynd" userId="9b657ceb-2c2e-465a-9d3d-eec3e4197458" providerId="ADAL" clId="{E7E73C21-A7BA-4C5D-B471-D12A4EB5A59C}" dt="2024-02-19T08:07:46.363" v="7246" actId="165"/>
          <ac:cxnSpMkLst>
            <pc:docMk/>
            <pc:sldMk cId="3621744506" sldId="5728"/>
            <ac:cxnSpMk id="29" creationId="{847DDB50-78AA-D9A4-AADF-E19B1C07A13B}"/>
          </ac:cxnSpMkLst>
        </pc:cxnChg>
        <pc:cxnChg chg="del mod">
          <ac:chgData name="Vincent Davy Zoonekynd" userId="9b657ceb-2c2e-465a-9d3d-eec3e4197458" providerId="ADAL" clId="{E7E73C21-A7BA-4C5D-B471-D12A4EB5A59C}" dt="2024-02-19T08:21:29.671" v="7418" actId="478"/>
          <ac:cxnSpMkLst>
            <pc:docMk/>
            <pc:sldMk cId="3621744506" sldId="5728"/>
            <ac:cxnSpMk id="34" creationId="{B05C1AF2-883F-367B-1DB3-826472C1F178}"/>
          </ac:cxnSpMkLst>
        </pc:cxnChg>
        <pc:cxnChg chg="del mod">
          <ac:chgData name="Vincent Davy Zoonekynd" userId="9b657ceb-2c2e-465a-9d3d-eec3e4197458" providerId="ADAL" clId="{E7E73C21-A7BA-4C5D-B471-D12A4EB5A59C}" dt="2024-02-19T08:21:29.671" v="7418" actId="478"/>
          <ac:cxnSpMkLst>
            <pc:docMk/>
            <pc:sldMk cId="3621744506" sldId="5728"/>
            <ac:cxnSpMk id="37" creationId="{F6829A70-2869-3733-3E4E-A035B1BDCBCD}"/>
          </ac:cxnSpMkLst>
        </pc:cxnChg>
        <pc:cxnChg chg="del mod">
          <ac:chgData name="Vincent Davy Zoonekynd" userId="9b657ceb-2c2e-465a-9d3d-eec3e4197458" providerId="ADAL" clId="{E7E73C21-A7BA-4C5D-B471-D12A4EB5A59C}" dt="2024-02-19T08:21:29.671" v="7418" actId="478"/>
          <ac:cxnSpMkLst>
            <pc:docMk/>
            <pc:sldMk cId="3621744506" sldId="5728"/>
            <ac:cxnSpMk id="40" creationId="{6E94E166-3F56-1CBA-0AA7-5286C607AF6B}"/>
          </ac:cxnSpMkLst>
        </pc:cxnChg>
        <pc:cxnChg chg="del mod">
          <ac:chgData name="Vincent Davy Zoonekynd" userId="9b657ceb-2c2e-465a-9d3d-eec3e4197458" providerId="ADAL" clId="{E7E73C21-A7BA-4C5D-B471-D12A4EB5A59C}" dt="2024-02-19T08:21:29.671" v="7418" actId="478"/>
          <ac:cxnSpMkLst>
            <pc:docMk/>
            <pc:sldMk cId="3621744506" sldId="5728"/>
            <ac:cxnSpMk id="43" creationId="{420DE116-2794-BA7B-9A5B-9D49B93BDB8C}"/>
          </ac:cxnSpMkLst>
        </pc:cxnChg>
        <pc:cxnChg chg="del mod">
          <ac:chgData name="Vincent Davy Zoonekynd" userId="9b657ceb-2c2e-465a-9d3d-eec3e4197458" providerId="ADAL" clId="{E7E73C21-A7BA-4C5D-B471-D12A4EB5A59C}" dt="2024-02-19T08:21:29.671" v="7418" actId="478"/>
          <ac:cxnSpMkLst>
            <pc:docMk/>
            <pc:sldMk cId="3621744506" sldId="5728"/>
            <ac:cxnSpMk id="46" creationId="{5A91513E-F195-E8C1-AA3C-8540753FFB19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42:17.516" v="8552" actId="207"/>
        <pc:sldMkLst>
          <pc:docMk/>
          <pc:sldMk cId="1415073996" sldId="5729"/>
        </pc:sldMkLst>
        <pc:spChg chg="del">
          <ac:chgData name="Vincent Davy Zoonekynd" userId="9b657ceb-2c2e-465a-9d3d-eec3e4197458" providerId="ADAL" clId="{E7E73C21-A7BA-4C5D-B471-D12A4EB5A59C}" dt="2024-02-19T08:19:33.432" v="7408" actId="478"/>
          <ac:spMkLst>
            <pc:docMk/>
            <pc:sldMk cId="1415073996" sldId="5729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19:33.432" v="7408" actId="478"/>
          <ac:spMkLst>
            <pc:docMk/>
            <pc:sldMk cId="1415073996" sldId="5729"/>
            <ac:spMk id="5" creationId="{3EFC8DD9-03A3-7A61-6E28-E802691EDBD4}"/>
          </ac:spMkLst>
        </pc:spChg>
        <pc:spChg chg="add mod">
          <ac:chgData name="Vincent Davy Zoonekynd" userId="9b657ceb-2c2e-465a-9d3d-eec3e4197458" providerId="ADAL" clId="{E7E73C21-A7BA-4C5D-B471-D12A4EB5A59C}" dt="2024-02-19T11:42:17.516" v="8552" actId="207"/>
          <ac:spMkLst>
            <pc:docMk/>
            <pc:sldMk cId="1415073996" sldId="5729"/>
            <ac:spMk id="35" creationId="{CE731699-0B54-56A4-AFB2-7877C9C71500}"/>
          </ac:spMkLst>
        </pc:spChg>
        <pc:cxnChg chg="add mod">
          <ac:chgData name="Vincent Davy Zoonekynd" userId="9b657ceb-2c2e-465a-9d3d-eec3e4197458" providerId="ADAL" clId="{E7E73C21-A7BA-4C5D-B471-D12A4EB5A59C}" dt="2024-02-19T08:10:22.948" v="7268" actId="14100"/>
          <ac:cxnSpMkLst>
            <pc:docMk/>
            <pc:sldMk cId="1415073996" sldId="5729"/>
            <ac:cxnSpMk id="2" creationId="{AE4B92AA-CB35-2A5C-D9B7-B4163AC60F40}"/>
          </ac:cxnSpMkLst>
        </pc:cxnChg>
        <pc:cxnChg chg="mod">
          <ac:chgData name="Vincent Davy Zoonekynd" userId="9b657ceb-2c2e-465a-9d3d-eec3e4197458" providerId="ADAL" clId="{E7E73C21-A7BA-4C5D-B471-D12A4EB5A59C}" dt="2024-02-19T08:09:55.132" v="7263" actId="692"/>
          <ac:cxnSpMkLst>
            <pc:docMk/>
            <pc:sldMk cId="1415073996" sldId="5729"/>
            <ac:cxnSpMk id="17" creationId="{37ABD931-A4A2-A298-6843-258374C12BB2}"/>
          </ac:cxnSpMkLst>
        </pc:cxnChg>
        <pc:cxnChg chg="add mod">
          <ac:chgData name="Vincent Davy Zoonekynd" userId="9b657ceb-2c2e-465a-9d3d-eec3e4197458" providerId="ADAL" clId="{E7E73C21-A7BA-4C5D-B471-D12A4EB5A59C}" dt="2024-02-19T08:10:33.556" v="7271" actId="14100"/>
          <ac:cxnSpMkLst>
            <pc:docMk/>
            <pc:sldMk cId="1415073996" sldId="5729"/>
            <ac:cxnSpMk id="18" creationId="{F21DAD21-609C-83E7-33EC-5BC015367E55}"/>
          </ac:cxnSpMkLst>
        </pc:cxnChg>
        <pc:cxnChg chg="mod">
          <ac:chgData name="Vincent Davy Zoonekynd" userId="9b657ceb-2c2e-465a-9d3d-eec3e4197458" providerId="ADAL" clId="{E7E73C21-A7BA-4C5D-B471-D12A4EB5A59C}" dt="2024-02-19T08:09:44.784" v="7261" actId="692"/>
          <ac:cxnSpMkLst>
            <pc:docMk/>
            <pc:sldMk cId="1415073996" sldId="5729"/>
            <ac:cxnSpMk id="19" creationId="{4FA5797D-B8D4-D3B1-0C23-935989872490}"/>
          </ac:cxnSpMkLst>
        </pc:cxnChg>
        <pc:cxnChg chg="add mod">
          <ac:chgData name="Vincent Davy Zoonekynd" userId="9b657ceb-2c2e-465a-9d3d-eec3e4197458" providerId="ADAL" clId="{E7E73C21-A7BA-4C5D-B471-D12A4EB5A59C}" dt="2024-02-19T08:10:42.435" v="7274" actId="14100"/>
          <ac:cxnSpMkLst>
            <pc:docMk/>
            <pc:sldMk cId="1415073996" sldId="5729"/>
            <ac:cxnSpMk id="22" creationId="{6F8E5350-8501-6C0C-796F-51AF17B11E79}"/>
          </ac:cxnSpMkLst>
        </pc:cxnChg>
        <pc:cxnChg chg="mod">
          <ac:chgData name="Vincent Davy Zoonekynd" userId="9b657ceb-2c2e-465a-9d3d-eec3e4197458" providerId="ADAL" clId="{E7E73C21-A7BA-4C5D-B471-D12A4EB5A59C}" dt="2024-02-19T08:09:51.295" v="7262" actId="692"/>
          <ac:cxnSpMkLst>
            <pc:docMk/>
            <pc:sldMk cId="1415073996" sldId="5729"/>
            <ac:cxnSpMk id="23" creationId="{E18E93F0-6E68-4DD1-A28A-763F9651745C}"/>
          </ac:cxnSpMkLst>
        </pc:cxnChg>
        <pc:cxnChg chg="mod">
          <ac:chgData name="Vincent Davy Zoonekynd" userId="9b657ceb-2c2e-465a-9d3d-eec3e4197458" providerId="ADAL" clId="{E7E73C21-A7BA-4C5D-B471-D12A4EB5A59C}" dt="2024-02-19T08:09:58.969" v="7264" actId="692"/>
          <ac:cxnSpMkLst>
            <pc:docMk/>
            <pc:sldMk cId="1415073996" sldId="5729"/>
            <ac:cxnSpMk id="26" creationId="{8F191B65-0E02-F997-F9A1-9B763629B494}"/>
          </ac:cxnSpMkLst>
        </pc:cxnChg>
        <pc:cxnChg chg="add mod">
          <ac:chgData name="Vincent Davy Zoonekynd" userId="9b657ceb-2c2e-465a-9d3d-eec3e4197458" providerId="ADAL" clId="{E7E73C21-A7BA-4C5D-B471-D12A4EB5A59C}" dt="2024-02-19T08:10:54.033" v="7277" actId="14100"/>
          <ac:cxnSpMkLst>
            <pc:docMk/>
            <pc:sldMk cId="1415073996" sldId="5729"/>
            <ac:cxnSpMk id="27" creationId="{C322D991-E53C-F7C1-54F2-653D93BFEC79}"/>
          </ac:cxnSpMkLst>
        </pc:cxnChg>
        <pc:cxnChg chg="mod">
          <ac:chgData name="Vincent Davy Zoonekynd" userId="9b657ceb-2c2e-465a-9d3d-eec3e4197458" providerId="ADAL" clId="{E7E73C21-A7BA-4C5D-B471-D12A4EB5A59C}" dt="2024-02-19T08:10:03.734" v="7265" actId="692"/>
          <ac:cxnSpMkLst>
            <pc:docMk/>
            <pc:sldMk cId="1415073996" sldId="5729"/>
            <ac:cxnSpMk id="29" creationId="{847DDB50-78AA-D9A4-AADF-E19B1C07A13B}"/>
          </ac:cxnSpMkLst>
        </pc:cxnChg>
        <pc:cxnChg chg="add mod">
          <ac:chgData name="Vincent Davy Zoonekynd" userId="9b657ceb-2c2e-465a-9d3d-eec3e4197458" providerId="ADAL" clId="{E7E73C21-A7BA-4C5D-B471-D12A4EB5A59C}" dt="2024-02-19T08:11:02.058" v="7280" actId="14100"/>
          <ac:cxnSpMkLst>
            <pc:docMk/>
            <pc:sldMk cId="1415073996" sldId="5729"/>
            <ac:cxnSpMk id="31" creationId="{57CD033A-FB49-66C9-4F12-0FEA8C6FC91C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50:55.143" v="8553" actId="166"/>
        <pc:sldMkLst>
          <pc:docMk/>
          <pc:sldMk cId="3035673630" sldId="5730"/>
        </pc:sldMkLst>
        <pc:spChg chg="add mod">
          <ac:chgData name="Vincent Davy Zoonekynd" userId="9b657ceb-2c2e-465a-9d3d-eec3e4197458" providerId="ADAL" clId="{E7E73C21-A7BA-4C5D-B471-D12A4EB5A59C}" dt="2024-02-19T11:42:13.673" v="8551" actId="207"/>
          <ac:spMkLst>
            <pc:docMk/>
            <pc:sldMk cId="3035673630" sldId="5730"/>
            <ac:spMk id="3" creationId="{53BBC6C6-A8B1-6A5F-DF07-35334988E992}"/>
          </ac:spMkLst>
        </pc:spChg>
        <pc:spChg chg="del">
          <ac:chgData name="Vincent Davy Zoonekynd" userId="9b657ceb-2c2e-465a-9d3d-eec3e4197458" providerId="ADAL" clId="{E7E73C21-A7BA-4C5D-B471-D12A4EB5A59C}" dt="2024-02-19T08:20:36.006" v="7409" actId="478"/>
          <ac:spMkLst>
            <pc:docMk/>
            <pc:sldMk cId="3035673630" sldId="5730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36.006" v="7409" actId="478"/>
          <ac:spMkLst>
            <pc:docMk/>
            <pc:sldMk cId="3035673630" sldId="5730"/>
            <ac:spMk id="5" creationId="{3EFC8DD9-03A3-7A61-6E28-E802691EDBD4}"/>
          </ac:spMkLst>
        </pc:spChg>
        <pc:spChg chg="add mod 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7" creationId="{0A4961A1-2652-A11D-2372-3A5F8C53FA62}"/>
          </ac:spMkLst>
        </pc:spChg>
        <pc:spChg chg="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12" creationId="{4894C2A6-02C6-CB2E-C9FE-1C000046240A}"/>
          </ac:spMkLst>
        </pc:spChg>
        <pc:spChg chg="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13" creationId="{465BCBEC-82CB-D353-C1F4-3B94BE9F8774}"/>
          </ac:spMkLst>
        </pc:spChg>
        <pc:spChg chg="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14" creationId="{9758BD5E-D6DD-AA1F-FBCF-4F45780F615B}"/>
          </ac:spMkLst>
        </pc:spChg>
        <pc:spChg chg="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15" creationId="{E873E1E0-721F-7F42-6AFE-A49E7790A35F}"/>
          </ac:spMkLst>
        </pc:spChg>
        <pc:spChg chg="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16" creationId="{F4405CE3-1719-276C-E73C-C23928969FE4}"/>
          </ac:spMkLst>
        </pc:spChg>
        <pc:spChg chg="add mod 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20" creationId="{32844480-8ED7-160E-A0EB-2CFBC0C71D39}"/>
          </ac:spMkLst>
        </pc:spChg>
        <pc:spChg chg="add mod 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21" creationId="{84300A4D-5DF3-4DD5-2291-0E997412FB32}"/>
          </ac:spMkLst>
        </pc:spChg>
        <pc:spChg chg="add mod 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24" creationId="{52C48968-F500-6275-BAA8-2349741F7D0E}"/>
          </ac:spMkLst>
        </pc:spChg>
        <pc:spChg chg="add mod">
          <ac:chgData name="Vincent Davy Zoonekynd" userId="9b657ceb-2c2e-465a-9d3d-eec3e4197458" providerId="ADAL" clId="{E7E73C21-A7BA-4C5D-B471-D12A4EB5A59C}" dt="2024-02-19T11:14:07.102" v="7720" actId="27636"/>
          <ac:spMkLst>
            <pc:docMk/>
            <pc:sldMk cId="3035673630" sldId="5730"/>
            <ac:spMk id="25" creationId="{EE8250F3-9328-1AEA-C44E-F33C9ABEEFB5}"/>
          </ac:spMkLst>
        </pc:spChg>
        <pc:spChg chg="add mod">
          <ac:chgData name="Vincent Davy Zoonekynd" userId="9b657ceb-2c2e-465a-9d3d-eec3e4197458" providerId="ADAL" clId="{E7E73C21-A7BA-4C5D-B471-D12A4EB5A59C}" dt="2024-02-19T11:09:44.592" v="7648"/>
          <ac:spMkLst>
            <pc:docMk/>
            <pc:sldMk cId="3035673630" sldId="5730"/>
            <ac:spMk id="28" creationId="{D297294C-33B7-3E26-C68B-EFA169D524B9}"/>
          </ac:spMkLst>
        </pc:spChg>
        <pc:cxnChg chg="mod">
          <ac:chgData name="Vincent Davy Zoonekynd" userId="9b657ceb-2c2e-465a-9d3d-eec3e4197458" providerId="ADAL" clId="{E7E73C21-A7BA-4C5D-B471-D12A4EB5A59C}" dt="2024-02-19T08:12:16.892" v="7308" actId="692"/>
          <ac:cxnSpMkLst>
            <pc:docMk/>
            <pc:sldMk cId="3035673630" sldId="5730"/>
            <ac:cxnSpMk id="2" creationId="{AE4B92AA-CB35-2A5C-D9B7-B4163AC60F40}"/>
          </ac:cxnSpMkLst>
        </pc:cxnChg>
        <pc:cxnChg chg="mod">
          <ac:chgData name="Vincent Davy Zoonekynd" userId="9b657ceb-2c2e-465a-9d3d-eec3e4197458" providerId="ADAL" clId="{E7E73C21-A7BA-4C5D-B471-D12A4EB5A59C}" dt="2024-02-19T08:12:16.892" v="7308" actId="692"/>
          <ac:cxnSpMkLst>
            <pc:docMk/>
            <pc:sldMk cId="3035673630" sldId="5730"/>
            <ac:cxnSpMk id="18" creationId="{F21DAD21-609C-83E7-33EC-5BC015367E55}"/>
          </ac:cxnSpMkLst>
        </pc:cxnChg>
        <pc:cxnChg chg="mod">
          <ac:chgData name="Vincent Davy Zoonekynd" userId="9b657ceb-2c2e-465a-9d3d-eec3e4197458" providerId="ADAL" clId="{E7E73C21-A7BA-4C5D-B471-D12A4EB5A59C}" dt="2024-02-19T08:12:16.892" v="7308" actId="692"/>
          <ac:cxnSpMkLst>
            <pc:docMk/>
            <pc:sldMk cId="3035673630" sldId="5730"/>
            <ac:cxnSpMk id="22" creationId="{6F8E5350-8501-6C0C-796F-51AF17B11E79}"/>
          </ac:cxnSpMkLst>
        </pc:cxnChg>
        <pc:cxnChg chg="mod">
          <ac:chgData name="Vincent Davy Zoonekynd" userId="9b657ceb-2c2e-465a-9d3d-eec3e4197458" providerId="ADAL" clId="{E7E73C21-A7BA-4C5D-B471-D12A4EB5A59C}" dt="2024-02-19T08:12:16.892" v="7308" actId="692"/>
          <ac:cxnSpMkLst>
            <pc:docMk/>
            <pc:sldMk cId="3035673630" sldId="5730"/>
            <ac:cxnSpMk id="27" creationId="{C322D991-E53C-F7C1-54F2-653D93BFEC79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42:05.271" v="8549" actId="207"/>
        <pc:sldMkLst>
          <pc:docMk/>
          <pc:sldMk cId="2809801107" sldId="5731"/>
        </pc:sldMkLst>
        <pc:spChg chg="add mod">
          <ac:chgData name="Vincent Davy Zoonekynd" userId="9b657ceb-2c2e-465a-9d3d-eec3e4197458" providerId="ADAL" clId="{E7E73C21-A7BA-4C5D-B471-D12A4EB5A59C}" dt="2024-02-19T11:42:05.271" v="8549" actId="207"/>
          <ac:spMkLst>
            <pc:docMk/>
            <pc:sldMk cId="2809801107" sldId="5731"/>
            <ac:spMk id="3" creationId="{A863DA34-77BD-F2E0-5140-478BA95031D3}"/>
          </ac:spMkLst>
        </pc:spChg>
        <pc:spChg chg="del">
          <ac:chgData name="Vincent Davy Zoonekynd" userId="9b657ceb-2c2e-465a-9d3d-eec3e4197458" providerId="ADAL" clId="{E7E73C21-A7BA-4C5D-B471-D12A4EB5A59C}" dt="2024-02-19T08:20:39.125" v="7410" actId="478"/>
          <ac:spMkLst>
            <pc:docMk/>
            <pc:sldMk cId="2809801107" sldId="5731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39.125" v="7410" actId="478"/>
          <ac:spMkLst>
            <pc:docMk/>
            <pc:sldMk cId="2809801107" sldId="5731"/>
            <ac:spMk id="5" creationId="{3EFC8DD9-03A3-7A61-6E28-E802691EDBD4}"/>
          </ac:spMkLst>
        </pc:spChg>
        <pc:cxnChg chg="del mod">
          <ac:chgData name="Vincent Davy Zoonekynd" userId="9b657ceb-2c2e-465a-9d3d-eec3e4197458" providerId="ADAL" clId="{E7E73C21-A7BA-4C5D-B471-D12A4EB5A59C}" dt="2024-02-19T08:13:01.318" v="7310" actId="478"/>
          <ac:cxnSpMkLst>
            <pc:docMk/>
            <pc:sldMk cId="2809801107" sldId="5731"/>
            <ac:cxnSpMk id="2" creationId="{AE4B92AA-CB35-2A5C-D9B7-B4163AC60F40}"/>
          </ac:cxnSpMkLst>
        </pc:cxnChg>
        <pc:cxnChg chg="del mod">
          <ac:chgData name="Vincent Davy Zoonekynd" userId="9b657ceb-2c2e-465a-9d3d-eec3e4197458" providerId="ADAL" clId="{E7E73C21-A7BA-4C5D-B471-D12A4EB5A59C}" dt="2024-02-19T08:13:01.318" v="7310" actId="478"/>
          <ac:cxnSpMkLst>
            <pc:docMk/>
            <pc:sldMk cId="2809801107" sldId="5731"/>
            <ac:cxnSpMk id="18" creationId="{F21DAD21-609C-83E7-33EC-5BC015367E55}"/>
          </ac:cxnSpMkLst>
        </pc:cxnChg>
        <pc:cxnChg chg="del mod">
          <ac:chgData name="Vincent Davy Zoonekynd" userId="9b657ceb-2c2e-465a-9d3d-eec3e4197458" providerId="ADAL" clId="{E7E73C21-A7BA-4C5D-B471-D12A4EB5A59C}" dt="2024-02-19T08:13:01.318" v="7310" actId="478"/>
          <ac:cxnSpMkLst>
            <pc:docMk/>
            <pc:sldMk cId="2809801107" sldId="5731"/>
            <ac:cxnSpMk id="22" creationId="{6F8E5350-8501-6C0C-796F-51AF17B11E79}"/>
          </ac:cxnSpMkLst>
        </pc:cxnChg>
        <pc:cxnChg chg="del mod">
          <ac:chgData name="Vincent Davy Zoonekynd" userId="9b657ceb-2c2e-465a-9d3d-eec3e4197458" providerId="ADAL" clId="{E7E73C21-A7BA-4C5D-B471-D12A4EB5A59C}" dt="2024-02-19T08:13:01.318" v="7310" actId="478"/>
          <ac:cxnSpMkLst>
            <pc:docMk/>
            <pc:sldMk cId="2809801107" sldId="5731"/>
            <ac:cxnSpMk id="27" creationId="{C322D991-E53C-F7C1-54F2-653D93BFEC79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51:13.869" v="8554" actId="166"/>
        <pc:sldMkLst>
          <pc:docMk/>
          <pc:sldMk cId="2702706905" sldId="5732"/>
        </pc:sldMkLst>
        <pc:spChg chg="add mod 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2" creationId="{44113356-CB91-C6C2-5C2A-C72B4D2294CB}"/>
          </ac:spMkLst>
        </pc:spChg>
        <pc:spChg chg="add mod 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3" creationId="{D1038BD0-9714-D68A-D6B0-8001737A2BE6}"/>
          </ac:spMkLst>
        </pc:spChg>
        <pc:spChg chg="del">
          <ac:chgData name="Vincent Davy Zoonekynd" userId="9b657ceb-2c2e-465a-9d3d-eec3e4197458" providerId="ADAL" clId="{E7E73C21-A7BA-4C5D-B471-D12A4EB5A59C}" dt="2024-02-19T08:20:42.117" v="7411" actId="478"/>
          <ac:spMkLst>
            <pc:docMk/>
            <pc:sldMk cId="2702706905" sldId="5732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42.117" v="7411" actId="478"/>
          <ac:spMkLst>
            <pc:docMk/>
            <pc:sldMk cId="2702706905" sldId="5732"/>
            <ac:spMk id="5" creationId="{3EFC8DD9-03A3-7A61-6E28-E802691EDBD4}"/>
          </ac:spMkLst>
        </pc:spChg>
        <pc:spChg chg="add mod 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7" creationId="{3BC1F139-C2DA-D7EB-3D0C-872385C02FA3}"/>
          </ac:spMkLst>
        </pc:spChg>
        <pc:spChg chg="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12" creationId="{4894C2A6-02C6-CB2E-C9FE-1C000046240A}"/>
          </ac:spMkLst>
        </pc:spChg>
        <pc:spChg chg="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13" creationId="{465BCBEC-82CB-D353-C1F4-3B94BE9F8774}"/>
          </ac:spMkLst>
        </pc:spChg>
        <pc:spChg chg="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14" creationId="{9758BD5E-D6DD-AA1F-FBCF-4F45780F615B}"/>
          </ac:spMkLst>
        </pc:spChg>
        <pc:spChg chg="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15" creationId="{E873E1E0-721F-7F42-6AFE-A49E7790A35F}"/>
          </ac:spMkLst>
        </pc:spChg>
        <pc:spChg chg="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16" creationId="{F4405CE3-1719-276C-E73C-C23928969FE4}"/>
          </ac:spMkLst>
        </pc:spChg>
        <pc:spChg chg="add mod">
          <ac:chgData name="Vincent Davy Zoonekynd" userId="9b657ceb-2c2e-465a-9d3d-eec3e4197458" providerId="ADAL" clId="{E7E73C21-A7BA-4C5D-B471-D12A4EB5A59C}" dt="2024-02-19T11:42:08.979" v="8550" actId="207"/>
          <ac:spMkLst>
            <pc:docMk/>
            <pc:sldMk cId="2702706905" sldId="5732"/>
            <ac:spMk id="18" creationId="{C70E449F-2A39-BEC2-B491-8D4AF4D299AB}"/>
          </ac:spMkLst>
        </pc:spChg>
        <pc:spChg chg="add mod">
          <ac:chgData name="Vincent Davy Zoonekynd" userId="9b657ceb-2c2e-465a-9d3d-eec3e4197458" providerId="ADAL" clId="{E7E73C21-A7BA-4C5D-B471-D12A4EB5A59C}" dt="2024-02-19T11:13:24.168" v="7697" actId="20577"/>
          <ac:spMkLst>
            <pc:docMk/>
            <pc:sldMk cId="2702706905" sldId="5732"/>
            <ac:spMk id="20" creationId="{099F90BC-2384-02E6-AE81-3D588C1A0C4E}"/>
          </ac:spMkLst>
        </pc:spChg>
        <pc:cxnChg chg="mod">
          <ac:chgData name="Vincent Davy Zoonekynd" userId="9b657ceb-2c2e-465a-9d3d-eec3e4197458" providerId="ADAL" clId="{E7E73C21-A7BA-4C5D-B471-D12A4EB5A59C}" dt="2024-02-19T08:13:29.859" v="7343" actId="692"/>
          <ac:cxnSpMkLst>
            <pc:docMk/>
            <pc:sldMk cId="2702706905" sldId="5732"/>
            <ac:cxnSpMk id="31" creationId="{57CD033A-FB49-66C9-4F12-0FEA8C6FC91C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41:59.874" v="8548" actId="207"/>
        <pc:sldMkLst>
          <pc:docMk/>
          <pc:sldMk cId="1792204141" sldId="5733"/>
        </pc:sldMkLst>
        <pc:spChg chg="add mod">
          <ac:chgData name="Vincent Davy Zoonekynd" userId="9b657ceb-2c2e-465a-9d3d-eec3e4197458" providerId="ADAL" clId="{E7E73C21-A7BA-4C5D-B471-D12A4EB5A59C}" dt="2024-02-19T11:41:59.874" v="8548" actId="207"/>
          <ac:spMkLst>
            <pc:docMk/>
            <pc:sldMk cId="1792204141" sldId="5733"/>
            <ac:spMk id="2" creationId="{A847A45C-03E7-8AFE-224E-1C9BD9B79C50}"/>
          </ac:spMkLst>
        </pc:spChg>
        <pc:spChg chg="del">
          <ac:chgData name="Vincent Davy Zoonekynd" userId="9b657ceb-2c2e-465a-9d3d-eec3e4197458" providerId="ADAL" clId="{E7E73C21-A7BA-4C5D-B471-D12A4EB5A59C}" dt="2024-02-19T08:20:46.260" v="7412" actId="478"/>
          <ac:spMkLst>
            <pc:docMk/>
            <pc:sldMk cId="1792204141" sldId="5733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46.260" v="7412" actId="478"/>
          <ac:spMkLst>
            <pc:docMk/>
            <pc:sldMk cId="1792204141" sldId="5733"/>
            <ac:spMk id="5" creationId="{3EFC8DD9-03A3-7A61-6E28-E802691EDBD4}"/>
          </ac:spMkLst>
        </pc:spChg>
        <pc:cxnChg chg="del mod">
          <ac:chgData name="Vincent Davy Zoonekynd" userId="9b657ceb-2c2e-465a-9d3d-eec3e4197458" providerId="ADAL" clId="{E7E73C21-A7BA-4C5D-B471-D12A4EB5A59C}" dt="2024-02-19T08:13:45.369" v="7345" actId="478"/>
          <ac:cxnSpMkLst>
            <pc:docMk/>
            <pc:sldMk cId="1792204141" sldId="5733"/>
            <ac:cxnSpMk id="31" creationId="{57CD033A-FB49-66C9-4F12-0FEA8C6FC91C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41:22.038" v="8518" actId="20577"/>
        <pc:sldMkLst>
          <pc:docMk/>
          <pc:sldMk cId="2735785057" sldId="5734"/>
        </pc:sldMkLst>
        <pc:spChg chg="add mod">
          <ac:chgData name="Vincent Davy Zoonekynd" userId="9b657ceb-2c2e-465a-9d3d-eec3e4197458" providerId="ADAL" clId="{E7E73C21-A7BA-4C5D-B471-D12A4EB5A59C}" dt="2024-02-19T08:25:29.345" v="7420"/>
          <ac:spMkLst>
            <pc:docMk/>
            <pc:sldMk cId="2735785057" sldId="5734"/>
            <ac:spMk id="2" creationId="{261A88FC-A7F9-A943-073E-DBCC6574B92F}"/>
          </ac:spMkLst>
        </pc:spChg>
        <pc:spChg chg="add mod">
          <ac:chgData name="Vincent Davy Zoonekynd" userId="9b657ceb-2c2e-465a-9d3d-eec3e4197458" providerId="ADAL" clId="{E7E73C21-A7BA-4C5D-B471-D12A4EB5A59C}" dt="2024-02-19T08:25:29.345" v="7420"/>
          <ac:spMkLst>
            <pc:docMk/>
            <pc:sldMk cId="2735785057" sldId="5734"/>
            <ac:spMk id="3" creationId="{5FBDDCDC-3FDE-A75E-54C3-2E3261C13385}"/>
          </ac:spMkLst>
        </pc:spChg>
        <pc:spChg chg="del">
          <ac:chgData name="Vincent Davy Zoonekynd" userId="9b657ceb-2c2e-465a-9d3d-eec3e4197458" providerId="ADAL" clId="{E7E73C21-A7BA-4C5D-B471-D12A4EB5A59C}" dt="2024-02-19T08:20:49.914" v="7413" actId="478"/>
          <ac:spMkLst>
            <pc:docMk/>
            <pc:sldMk cId="2735785057" sldId="5734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49.914" v="7413" actId="478"/>
          <ac:spMkLst>
            <pc:docMk/>
            <pc:sldMk cId="2735785057" sldId="5734"/>
            <ac:spMk id="5" creationId="{3EFC8DD9-03A3-7A61-6E28-E802691EDBD4}"/>
          </ac:spMkLst>
        </pc:spChg>
        <pc:spChg chg="add mod">
          <ac:chgData name="Vincent Davy Zoonekynd" userId="9b657ceb-2c2e-465a-9d3d-eec3e4197458" providerId="ADAL" clId="{E7E73C21-A7BA-4C5D-B471-D12A4EB5A59C}" dt="2024-02-19T08:25:29.345" v="7420"/>
          <ac:spMkLst>
            <pc:docMk/>
            <pc:sldMk cId="2735785057" sldId="5734"/>
            <ac:spMk id="7" creationId="{0B86AD1B-5372-28E8-5CEA-88BE1164C755}"/>
          </ac:spMkLst>
        </pc:spChg>
        <pc:spChg chg="add mod">
          <ac:chgData name="Vincent Davy Zoonekynd" userId="9b657ceb-2c2e-465a-9d3d-eec3e4197458" providerId="ADAL" clId="{E7E73C21-A7BA-4C5D-B471-D12A4EB5A59C}" dt="2024-02-19T11:41:22.038" v="8518" actId="20577"/>
          <ac:spMkLst>
            <pc:docMk/>
            <pc:sldMk cId="2735785057" sldId="5734"/>
            <ac:spMk id="18" creationId="{6E88BBFE-E80A-436B-F6C7-BA1CA58D6584}"/>
          </ac:spMkLst>
        </pc:spChg>
        <pc:spChg chg="add mod">
          <ac:chgData name="Vincent Davy Zoonekynd" userId="9b657ceb-2c2e-465a-9d3d-eec3e4197458" providerId="ADAL" clId="{E7E73C21-A7BA-4C5D-B471-D12A4EB5A59C}" dt="2024-02-19T11:14:49.930" v="7733" actId="20577"/>
          <ac:spMkLst>
            <pc:docMk/>
            <pc:sldMk cId="2735785057" sldId="5734"/>
            <ac:spMk id="20" creationId="{99388346-99FB-707A-0150-AC47D3251F49}"/>
          </ac:spMkLst>
        </pc:spChg>
        <pc:cxnChg chg="mod">
          <ac:chgData name="Vincent Davy Zoonekynd" userId="9b657ceb-2c2e-465a-9d3d-eec3e4197458" providerId="ADAL" clId="{E7E73C21-A7BA-4C5D-B471-D12A4EB5A59C}" dt="2024-02-19T08:14:45.044" v="7369" actId="692"/>
          <ac:cxnSpMkLst>
            <pc:docMk/>
            <pc:sldMk cId="2735785057" sldId="5734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19T08:14:45.044" v="7369" actId="692"/>
          <ac:cxnSpMkLst>
            <pc:docMk/>
            <pc:sldMk cId="2735785057" sldId="5734"/>
            <ac:cxnSpMk id="29" creationId="{847DDB50-78AA-D9A4-AADF-E19B1C07A13B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2-19T11:41:29.544" v="8527" actId="20577"/>
        <pc:sldMkLst>
          <pc:docMk/>
          <pc:sldMk cId="531606878" sldId="5735"/>
        </pc:sldMkLst>
        <pc:spChg chg="add mod">
          <ac:chgData name="Vincent Davy Zoonekynd" userId="9b657ceb-2c2e-465a-9d3d-eec3e4197458" providerId="ADAL" clId="{E7E73C21-A7BA-4C5D-B471-D12A4EB5A59C}" dt="2024-02-19T08:25:48.457" v="7421"/>
          <ac:spMkLst>
            <pc:docMk/>
            <pc:sldMk cId="531606878" sldId="5735"/>
            <ac:spMk id="2" creationId="{CA339F50-A3D6-8751-A346-70D75B1A7109}"/>
          </ac:spMkLst>
        </pc:spChg>
        <pc:spChg chg="add mod">
          <ac:chgData name="Vincent Davy Zoonekynd" userId="9b657ceb-2c2e-465a-9d3d-eec3e4197458" providerId="ADAL" clId="{E7E73C21-A7BA-4C5D-B471-D12A4EB5A59C}" dt="2024-02-19T08:25:48.457" v="7421"/>
          <ac:spMkLst>
            <pc:docMk/>
            <pc:sldMk cId="531606878" sldId="5735"/>
            <ac:spMk id="3" creationId="{C75D7E2B-45CA-F3D8-68FA-783CC2BDB42C}"/>
          </ac:spMkLst>
        </pc:spChg>
        <pc:spChg chg="del">
          <ac:chgData name="Vincent Davy Zoonekynd" userId="9b657ceb-2c2e-465a-9d3d-eec3e4197458" providerId="ADAL" clId="{E7E73C21-A7BA-4C5D-B471-D12A4EB5A59C}" dt="2024-02-19T08:20:53.208" v="7414" actId="478"/>
          <ac:spMkLst>
            <pc:docMk/>
            <pc:sldMk cId="531606878" sldId="5735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53.208" v="7414" actId="478"/>
          <ac:spMkLst>
            <pc:docMk/>
            <pc:sldMk cId="531606878" sldId="5735"/>
            <ac:spMk id="5" creationId="{3EFC8DD9-03A3-7A61-6E28-E802691EDBD4}"/>
          </ac:spMkLst>
        </pc:spChg>
        <pc:spChg chg="add mod">
          <ac:chgData name="Vincent Davy Zoonekynd" userId="9b657ceb-2c2e-465a-9d3d-eec3e4197458" providerId="ADAL" clId="{E7E73C21-A7BA-4C5D-B471-D12A4EB5A59C}" dt="2024-02-19T08:25:48.457" v="7421"/>
          <ac:spMkLst>
            <pc:docMk/>
            <pc:sldMk cId="531606878" sldId="5735"/>
            <ac:spMk id="7" creationId="{52E6CCC1-CA5F-AB28-99A2-E0C8ACAF66D8}"/>
          </ac:spMkLst>
        </pc:spChg>
        <pc:spChg chg="add mod">
          <ac:chgData name="Vincent Davy Zoonekynd" userId="9b657ceb-2c2e-465a-9d3d-eec3e4197458" providerId="ADAL" clId="{E7E73C21-A7BA-4C5D-B471-D12A4EB5A59C}" dt="2024-02-19T11:41:29.544" v="8527" actId="20577"/>
          <ac:spMkLst>
            <pc:docMk/>
            <pc:sldMk cId="531606878" sldId="5735"/>
            <ac:spMk id="18" creationId="{EFB71D4D-7DD3-1703-44E2-D139C3F9D81E}"/>
          </ac:spMkLst>
        </pc:spChg>
        <pc:spChg chg="add mod">
          <ac:chgData name="Vincent Davy Zoonekynd" userId="9b657ceb-2c2e-465a-9d3d-eec3e4197458" providerId="ADAL" clId="{E7E73C21-A7BA-4C5D-B471-D12A4EB5A59C}" dt="2024-02-19T11:15:06.552" v="7742" actId="20577"/>
          <ac:spMkLst>
            <pc:docMk/>
            <pc:sldMk cId="531606878" sldId="5735"/>
            <ac:spMk id="20" creationId="{BBB82D9A-6054-1906-69E1-65CBD95CCDC6}"/>
          </ac:spMkLst>
        </pc:spChg>
        <pc:cxnChg chg="mod">
          <ac:chgData name="Vincent Davy Zoonekynd" userId="9b657ceb-2c2e-465a-9d3d-eec3e4197458" providerId="ADAL" clId="{E7E73C21-A7BA-4C5D-B471-D12A4EB5A59C}" dt="2024-02-19T08:15:20.948" v="7373" actId="692"/>
          <ac:cxnSpMkLst>
            <pc:docMk/>
            <pc:sldMk cId="531606878" sldId="5735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19T08:15:28.331" v="7375" actId="692"/>
          <ac:cxnSpMkLst>
            <pc:docMk/>
            <pc:sldMk cId="531606878" sldId="5735"/>
            <ac:cxnSpMk id="23" creationId="{E18E93F0-6E68-4DD1-A28A-763F9651745C}"/>
          </ac:cxnSpMkLst>
        </pc:cxnChg>
        <pc:cxnChg chg="mod">
          <ac:chgData name="Vincent Davy Zoonekynd" userId="9b657ceb-2c2e-465a-9d3d-eec3e4197458" providerId="ADAL" clId="{E7E73C21-A7BA-4C5D-B471-D12A4EB5A59C}" dt="2024-02-19T08:15:28.331" v="7375" actId="692"/>
          <ac:cxnSpMkLst>
            <pc:docMk/>
            <pc:sldMk cId="531606878" sldId="5735"/>
            <ac:cxnSpMk id="29" creationId="{847DDB50-78AA-D9A4-AADF-E19B1C07A13B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2-20T14:11:29.097" v="9655" actId="478"/>
        <pc:sldMkLst>
          <pc:docMk/>
          <pc:sldMk cId="3019147912" sldId="5736"/>
        </pc:sldMkLst>
        <pc:spChg chg="add mod">
          <ac:chgData name="Vincent Davy Zoonekynd" userId="9b657ceb-2c2e-465a-9d3d-eec3e4197458" providerId="ADAL" clId="{E7E73C21-A7BA-4C5D-B471-D12A4EB5A59C}" dt="2024-02-19T08:26:07.750" v="7422"/>
          <ac:spMkLst>
            <pc:docMk/>
            <pc:sldMk cId="3019147912" sldId="5736"/>
            <ac:spMk id="2" creationId="{070A32B1-D7FE-344E-BE26-1CB42B4B98FE}"/>
          </ac:spMkLst>
        </pc:spChg>
        <pc:spChg chg="add mod">
          <ac:chgData name="Vincent Davy Zoonekynd" userId="9b657ceb-2c2e-465a-9d3d-eec3e4197458" providerId="ADAL" clId="{E7E73C21-A7BA-4C5D-B471-D12A4EB5A59C}" dt="2024-02-19T08:26:07.750" v="7422"/>
          <ac:spMkLst>
            <pc:docMk/>
            <pc:sldMk cId="3019147912" sldId="5736"/>
            <ac:spMk id="3" creationId="{91F572D5-4C30-3D8F-DAF2-DFE4110053F3}"/>
          </ac:spMkLst>
        </pc:spChg>
        <pc:spChg chg="del">
          <ac:chgData name="Vincent Davy Zoonekynd" userId="9b657ceb-2c2e-465a-9d3d-eec3e4197458" providerId="ADAL" clId="{E7E73C21-A7BA-4C5D-B471-D12A4EB5A59C}" dt="2024-02-19T08:20:56.748" v="7415" actId="478"/>
          <ac:spMkLst>
            <pc:docMk/>
            <pc:sldMk cId="3019147912" sldId="5736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56.748" v="7415" actId="478"/>
          <ac:spMkLst>
            <pc:docMk/>
            <pc:sldMk cId="3019147912" sldId="5736"/>
            <ac:spMk id="5" creationId="{3EFC8DD9-03A3-7A61-6E28-E802691EDBD4}"/>
          </ac:spMkLst>
        </pc:spChg>
        <pc:spChg chg="add mod">
          <ac:chgData name="Vincent Davy Zoonekynd" userId="9b657ceb-2c2e-465a-9d3d-eec3e4197458" providerId="ADAL" clId="{E7E73C21-A7BA-4C5D-B471-D12A4EB5A59C}" dt="2024-02-19T08:26:07.750" v="7422"/>
          <ac:spMkLst>
            <pc:docMk/>
            <pc:sldMk cId="3019147912" sldId="5736"/>
            <ac:spMk id="7" creationId="{8C5668F6-8583-3DDB-051B-5B6B7E1923E8}"/>
          </ac:spMkLst>
        </pc:spChg>
        <pc:spChg chg="add mod">
          <ac:chgData name="Vincent Davy Zoonekynd" userId="9b657ceb-2c2e-465a-9d3d-eec3e4197458" providerId="ADAL" clId="{E7E73C21-A7BA-4C5D-B471-D12A4EB5A59C}" dt="2024-02-19T11:41:54.029" v="8547" actId="207"/>
          <ac:spMkLst>
            <pc:docMk/>
            <pc:sldMk cId="3019147912" sldId="5736"/>
            <ac:spMk id="18" creationId="{7743A462-1307-19AC-4A8B-98F72785F55B}"/>
          </ac:spMkLst>
        </pc:spChg>
        <pc:spChg chg="add del mod">
          <ac:chgData name="Vincent Davy Zoonekynd" userId="9b657ceb-2c2e-465a-9d3d-eec3e4197458" providerId="ADAL" clId="{E7E73C21-A7BA-4C5D-B471-D12A4EB5A59C}" dt="2024-02-20T14:11:29.097" v="9655" actId="478"/>
          <ac:spMkLst>
            <pc:docMk/>
            <pc:sldMk cId="3019147912" sldId="5736"/>
            <ac:spMk id="20" creationId="{6628F125-7116-010F-2127-6C3CFE4F3FEF}"/>
          </ac:spMkLst>
        </pc:spChg>
        <pc:cxnChg chg="mod">
          <ac:chgData name="Vincent Davy Zoonekynd" userId="9b657ceb-2c2e-465a-9d3d-eec3e4197458" providerId="ADAL" clId="{E7E73C21-A7BA-4C5D-B471-D12A4EB5A59C}" dt="2024-02-19T08:16:00.265" v="7379" actId="692"/>
          <ac:cxnSpMkLst>
            <pc:docMk/>
            <pc:sldMk cId="3019147912" sldId="5736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19T08:16:00.265" v="7379" actId="692"/>
          <ac:cxnSpMkLst>
            <pc:docMk/>
            <pc:sldMk cId="3019147912" sldId="5736"/>
            <ac:cxnSpMk id="23" creationId="{E18E93F0-6E68-4DD1-A28A-763F9651745C}"/>
          </ac:cxnSpMkLst>
        </pc:cxnChg>
        <pc:cxnChg chg="mod">
          <ac:chgData name="Vincent Davy Zoonekynd" userId="9b657ceb-2c2e-465a-9d3d-eec3e4197458" providerId="ADAL" clId="{E7E73C21-A7BA-4C5D-B471-D12A4EB5A59C}" dt="2024-02-20T14:06:30.952" v="9612"/>
          <ac:cxnSpMkLst>
            <pc:docMk/>
            <pc:sldMk cId="3019147912" sldId="5736"/>
            <ac:cxnSpMk id="26" creationId="{8F191B65-0E02-F997-F9A1-9B763629B494}"/>
          </ac:cxnSpMkLst>
        </pc:cxnChg>
        <pc:cxnChg chg="mod">
          <ac:chgData name="Vincent Davy Zoonekynd" userId="9b657ceb-2c2e-465a-9d3d-eec3e4197458" providerId="ADAL" clId="{E7E73C21-A7BA-4C5D-B471-D12A4EB5A59C}" dt="2024-02-20T14:04:57.968" v="9611" actId="1582"/>
          <ac:cxnSpMkLst>
            <pc:docMk/>
            <pc:sldMk cId="3019147912" sldId="5736"/>
            <ac:cxnSpMk id="29" creationId="{847DDB50-78AA-D9A4-AADF-E19B1C07A13B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2-20T14:11:42.602" v="9656"/>
        <pc:sldMkLst>
          <pc:docMk/>
          <pc:sldMk cId="1223074895" sldId="5737"/>
        </pc:sldMkLst>
        <pc:spChg chg="add mod">
          <ac:chgData name="Vincent Davy Zoonekynd" userId="9b657ceb-2c2e-465a-9d3d-eec3e4197458" providerId="ADAL" clId="{E7E73C21-A7BA-4C5D-B471-D12A4EB5A59C}" dt="2024-02-19T11:41:48.650" v="8546" actId="207"/>
          <ac:spMkLst>
            <pc:docMk/>
            <pc:sldMk cId="1223074895" sldId="5737"/>
            <ac:spMk id="2" creationId="{E12D03C8-E6B0-6284-10B2-208DA47F7130}"/>
          </ac:spMkLst>
        </pc:spChg>
        <pc:spChg chg="del">
          <ac:chgData name="Vincent Davy Zoonekynd" userId="9b657ceb-2c2e-465a-9d3d-eec3e4197458" providerId="ADAL" clId="{E7E73C21-A7BA-4C5D-B471-D12A4EB5A59C}" dt="2024-02-19T08:21:00.503" v="7416" actId="478"/>
          <ac:spMkLst>
            <pc:docMk/>
            <pc:sldMk cId="1223074895" sldId="5737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1:00.503" v="7416" actId="478"/>
          <ac:spMkLst>
            <pc:docMk/>
            <pc:sldMk cId="1223074895" sldId="5737"/>
            <ac:spMk id="5" creationId="{3EFC8DD9-03A3-7A61-6E28-E802691EDBD4}"/>
          </ac:spMkLst>
        </pc:spChg>
        <pc:cxnChg chg="mod">
          <ac:chgData name="Vincent Davy Zoonekynd" userId="9b657ceb-2c2e-465a-9d3d-eec3e4197458" providerId="ADAL" clId="{E7E73C21-A7BA-4C5D-B471-D12A4EB5A59C}" dt="2024-02-19T08:17:00.475" v="7388" actId="692"/>
          <ac:cxnSpMkLst>
            <pc:docMk/>
            <pc:sldMk cId="1223074895" sldId="5737"/>
            <ac:cxnSpMk id="17" creationId="{37ABD931-A4A2-A298-6843-258374C12BB2}"/>
          </ac:cxnSpMkLst>
        </pc:cxnChg>
        <pc:cxnChg chg="mod">
          <ac:chgData name="Vincent Davy Zoonekynd" userId="9b657ceb-2c2e-465a-9d3d-eec3e4197458" providerId="ADAL" clId="{E7E73C21-A7BA-4C5D-B471-D12A4EB5A59C}" dt="2024-02-19T08:16:48.514" v="7385" actId="692"/>
          <ac:cxnSpMkLst>
            <pc:docMk/>
            <pc:sldMk cId="1223074895" sldId="5737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19T08:16:48.514" v="7385" actId="692"/>
          <ac:cxnSpMkLst>
            <pc:docMk/>
            <pc:sldMk cId="1223074895" sldId="5737"/>
            <ac:cxnSpMk id="23" creationId="{E18E93F0-6E68-4DD1-A28A-763F9651745C}"/>
          </ac:cxnSpMkLst>
        </pc:cxnChg>
        <pc:cxnChg chg="mod">
          <ac:chgData name="Vincent Davy Zoonekynd" userId="9b657ceb-2c2e-465a-9d3d-eec3e4197458" providerId="ADAL" clId="{E7E73C21-A7BA-4C5D-B471-D12A4EB5A59C}" dt="2024-02-20T14:11:42.602" v="9656"/>
          <ac:cxnSpMkLst>
            <pc:docMk/>
            <pc:sldMk cId="1223074895" sldId="5737"/>
            <ac:cxnSpMk id="26" creationId="{8F191B65-0E02-F997-F9A1-9B763629B494}"/>
          </ac:cxnSpMkLst>
        </pc:cxnChg>
        <pc:cxnChg chg="mod">
          <ac:chgData name="Vincent Davy Zoonekynd" userId="9b657ceb-2c2e-465a-9d3d-eec3e4197458" providerId="ADAL" clId="{E7E73C21-A7BA-4C5D-B471-D12A4EB5A59C}" dt="2024-02-19T08:16:48.514" v="7385" actId="692"/>
          <ac:cxnSpMkLst>
            <pc:docMk/>
            <pc:sldMk cId="1223074895" sldId="5737"/>
            <ac:cxnSpMk id="29" creationId="{847DDB50-78AA-D9A4-AADF-E19B1C07A13B}"/>
          </ac:cxnSpMkLst>
        </pc:cxnChg>
      </pc:sldChg>
      <pc:sldChg chg="addSp modSp add mod">
        <pc:chgData name="Vincent Davy Zoonekynd" userId="9b657ceb-2c2e-465a-9d3d-eec3e4197458" providerId="ADAL" clId="{E7E73C21-A7BA-4C5D-B471-D12A4EB5A59C}" dt="2024-02-19T11:40:09.626" v="8459" actId="20577"/>
        <pc:sldMkLst>
          <pc:docMk/>
          <pc:sldMk cId="3244977170" sldId="5738"/>
        </pc:sldMkLst>
        <pc:spChg chg="add mod">
          <ac:chgData name="Vincent Davy Zoonekynd" userId="9b657ceb-2c2e-465a-9d3d-eec3e4197458" providerId="ADAL" clId="{E7E73C21-A7BA-4C5D-B471-D12A4EB5A59C}" dt="2024-02-19T11:40:09.626" v="8459" actId="20577"/>
          <ac:spMkLst>
            <pc:docMk/>
            <pc:sldMk cId="3244977170" sldId="5738"/>
            <ac:spMk id="2" creationId="{C078C219-D266-F011-5D24-FA55DBE3BCF3}"/>
          </ac:spMkLst>
        </pc:spChg>
      </pc:sldChg>
      <pc:sldChg chg="addSp delSp modSp new mod">
        <pc:chgData name="Vincent Davy Zoonekynd" userId="9b657ceb-2c2e-465a-9d3d-eec3e4197458" providerId="ADAL" clId="{E7E73C21-A7BA-4C5D-B471-D12A4EB5A59C}" dt="2024-02-20T14:11:58.102" v="9657"/>
        <pc:sldMkLst>
          <pc:docMk/>
          <pc:sldMk cId="1664784145" sldId="5739"/>
        </pc:sldMkLst>
        <pc:spChg chg="mod">
          <ac:chgData name="Vincent Davy Zoonekynd" userId="9b657ceb-2c2e-465a-9d3d-eec3e4197458" providerId="ADAL" clId="{E7E73C21-A7BA-4C5D-B471-D12A4EB5A59C}" dt="2024-02-19T11:16:59.807" v="7761" actId="20577"/>
          <ac:spMkLst>
            <pc:docMk/>
            <pc:sldMk cId="1664784145" sldId="5739"/>
            <ac:spMk id="2" creationId="{0F68FC47-E0A2-AC7D-F541-B9866734E428}"/>
          </ac:spMkLst>
        </pc:spChg>
        <pc:spChg chg="del">
          <ac:chgData name="Vincent Davy Zoonekynd" userId="9b657ceb-2c2e-465a-9d3d-eec3e4197458" providerId="ADAL" clId="{E7E73C21-A7BA-4C5D-B471-D12A4EB5A59C}" dt="2024-02-19T11:16:55.266" v="7749" actId="478"/>
          <ac:spMkLst>
            <pc:docMk/>
            <pc:sldMk cId="1664784145" sldId="5739"/>
            <ac:spMk id="3" creationId="{9CDD5766-5165-E0AC-8CD9-27752A4FE703}"/>
          </ac:spMkLst>
        </pc:spChg>
        <pc:spChg chg="add 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4" creationId="{397BD05B-FD02-15EB-DE0E-89A46F945FD2}"/>
          </ac:spMkLst>
        </pc:spChg>
        <pc:spChg chg="add 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5" creationId="{B04DCDC1-BD21-421F-E885-2D98D5143285}"/>
          </ac:spMkLst>
        </pc:spChg>
        <pc:spChg chg="add 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6" creationId="{E90CA89D-1276-04B8-0605-68A2A8D26F93}"/>
          </ac:spMkLst>
        </pc:spChg>
        <pc:spChg chg="add 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7" creationId="{26D70A20-BD93-6785-9BBC-8DA6EE64C759}"/>
          </ac:spMkLst>
        </pc:spChg>
        <pc:spChg chg="add 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8" creationId="{895C986E-64B3-E923-F29C-5C46DCA2A2BE}"/>
          </ac:spMkLst>
        </pc:spChg>
        <pc:spChg chg="add mod">
          <ac:chgData name="Vincent Davy Zoonekynd" userId="9b657ceb-2c2e-465a-9d3d-eec3e4197458" providerId="ADAL" clId="{E7E73C21-A7BA-4C5D-B471-D12A4EB5A59C}" dt="2024-02-19T11:19:33.120" v="7778" actId="1076"/>
          <ac:spMkLst>
            <pc:docMk/>
            <pc:sldMk cId="1664784145" sldId="5739"/>
            <ac:spMk id="14" creationId="{89064AC7-1B08-EE77-29EF-C041FB62D802}"/>
          </ac:spMkLst>
        </pc:spChg>
        <pc:spChg chg="add mod">
          <ac:chgData name="Vincent Davy Zoonekynd" userId="9b657ceb-2c2e-465a-9d3d-eec3e4197458" providerId="ADAL" clId="{E7E73C21-A7BA-4C5D-B471-D12A4EB5A59C}" dt="2024-02-19T11:19:33.120" v="7778" actId="1076"/>
          <ac:spMkLst>
            <pc:docMk/>
            <pc:sldMk cId="1664784145" sldId="5739"/>
            <ac:spMk id="15" creationId="{56F42F9F-68EB-9A18-AD10-18E44432A75D}"/>
          </ac:spMkLst>
        </pc:spChg>
        <pc:spChg chg="add mod">
          <ac:chgData name="Vincent Davy Zoonekynd" userId="9b657ceb-2c2e-465a-9d3d-eec3e4197458" providerId="ADAL" clId="{E7E73C21-A7BA-4C5D-B471-D12A4EB5A59C}" dt="2024-02-19T11:19:33.120" v="7778" actId="1076"/>
          <ac:spMkLst>
            <pc:docMk/>
            <pc:sldMk cId="1664784145" sldId="5739"/>
            <ac:spMk id="16" creationId="{45724D91-DD0F-891E-F981-1C9783154FDB}"/>
          </ac:spMkLst>
        </pc:spChg>
        <pc:spChg chg="add mod">
          <ac:chgData name="Vincent Davy Zoonekynd" userId="9b657ceb-2c2e-465a-9d3d-eec3e4197458" providerId="ADAL" clId="{E7E73C21-A7BA-4C5D-B471-D12A4EB5A59C}" dt="2024-02-19T11:19:33.120" v="7778" actId="1076"/>
          <ac:spMkLst>
            <pc:docMk/>
            <pc:sldMk cId="1664784145" sldId="5739"/>
            <ac:spMk id="17" creationId="{12683D5F-3985-B8D7-B1E8-C4EC63698696}"/>
          </ac:spMkLst>
        </pc:spChg>
        <pc:spChg chg="add mod">
          <ac:chgData name="Vincent Davy Zoonekynd" userId="9b657ceb-2c2e-465a-9d3d-eec3e4197458" providerId="ADAL" clId="{E7E73C21-A7BA-4C5D-B471-D12A4EB5A59C}" dt="2024-02-19T11:19:33.120" v="7778" actId="1076"/>
          <ac:spMkLst>
            <pc:docMk/>
            <pc:sldMk cId="1664784145" sldId="5739"/>
            <ac:spMk id="18" creationId="{C1A543FA-A4D7-A1C8-49E0-B92D0593177A}"/>
          </ac:spMkLst>
        </pc:spChg>
        <pc:spChg chg="add mod">
          <ac:chgData name="Vincent Davy Zoonekynd" userId="9b657ceb-2c2e-465a-9d3d-eec3e4197458" providerId="ADAL" clId="{E7E73C21-A7BA-4C5D-B471-D12A4EB5A59C}" dt="2024-02-19T11:19:32.441" v="7777" actId="1076"/>
          <ac:spMkLst>
            <pc:docMk/>
            <pc:sldMk cId="1664784145" sldId="5739"/>
            <ac:spMk id="24" creationId="{9CC34E15-253F-B0AE-40C1-7DC59C4A23AA}"/>
          </ac:spMkLst>
        </pc:spChg>
        <pc:spChg chg="add mod">
          <ac:chgData name="Vincent Davy Zoonekynd" userId="9b657ceb-2c2e-465a-9d3d-eec3e4197458" providerId="ADAL" clId="{E7E73C21-A7BA-4C5D-B471-D12A4EB5A59C}" dt="2024-02-19T11:19:32.441" v="7777" actId="1076"/>
          <ac:spMkLst>
            <pc:docMk/>
            <pc:sldMk cId="1664784145" sldId="5739"/>
            <ac:spMk id="25" creationId="{1611AA8E-28D2-9C0B-BE9A-5E0316E7A239}"/>
          </ac:spMkLst>
        </pc:spChg>
        <pc:spChg chg="add mod">
          <ac:chgData name="Vincent Davy Zoonekynd" userId="9b657ceb-2c2e-465a-9d3d-eec3e4197458" providerId="ADAL" clId="{E7E73C21-A7BA-4C5D-B471-D12A4EB5A59C}" dt="2024-02-19T11:19:32.441" v="7777" actId="1076"/>
          <ac:spMkLst>
            <pc:docMk/>
            <pc:sldMk cId="1664784145" sldId="5739"/>
            <ac:spMk id="26" creationId="{70FE772E-1C4B-2439-D4DA-E20D8B6548B8}"/>
          </ac:spMkLst>
        </pc:spChg>
        <pc:spChg chg="add mod">
          <ac:chgData name="Vincent Davy Zoonekynd" userId="9b657ceb-2c2e-465a-9d3d-eec3e4197458" providerId="ADAL" clId="{E7E73C21-A7BA-4C5D-B471-D12A4EB5A59C}" dt="2024-02-19T11:19:32.441" v="7777" actId="1076"/>
          <ac:spMkLst>
            <pc:docMk/>
            <pc:sldMk cId="1664784145" sldId="5739"/>
            <ac:spMk id="27" creationId="{C6491B46-DEB8-B070-1D9D-B510B220FE89}"/>
          </ac:spMkLst>
        </pc:spChg>
        <pc:spChg chg="add mod">
          <ac:chgData name="Vincent Davy Zoonekynd" userId="9b657ceb-2c2e-465a-9d3d-eec3e4197458" providerId="ADAL" clId="{E7E73C21-A7BA-4C5D-B471-D12A4EB5A59C}" dt="2024-02-19T11:19:32.441" v="7777" actId="1076"/>
          <ac:spMkLst>
            <pc:docMk/>
            <pc:sldMk cId="1664784145" sldId="5739"/>
            <ac:spMk id="28" creationId="{0E7028B6-C9DA-A11E-ABC4-2006BFF1046F}"/>
          </ac:spMkLst>
        </pc:spChg>
        <pc:spChg chg="add mod">
          <ac:chgData name="Vincent Davy Zoonekynd" userId="9b657ceb-2c2e-465a-9d3d-eec3e4197458" providerId="ADAL" clId="{E7E73C21-A7BA-4C5D-B471-D12A4EB5A59C}" dt="2024-02-19T11:19:32.012" v="7776" actId="1076"/>
          <ac:spMkLst>
            <pc:docMk/>
            <pc:sldMk cId="1664784145" sldId="5739"/>
            <ac:spMk id="34" creationId="{8E837C6A-2137-2CAC-DC96-32B0093924F4}"/>
          </ac:spMkLst>
        </pc:spChg>
        <pc:spChg chg="add mod">
          <ac:chgData name="Vincent Davy Zoonekynd" userId="9b657ceb-2c2e-465a-9d3d-eec3e4197458" providerId="ADAL" clId="{E7E73C21-A7BA-4C5D-B471-D12A4EB5A59C}" dt="2024-02-19T11:19:32.012" v="7776" actId="1076"/>
          <ac:spMkLst>
            <pc:docMk/>
            <pc:sldMk cId="1664784145" sldId="5739"/>
            <ac:spMk id="35" creationId="{CE75653A-FCF5-3583-484D-0877D0382716}"/>
          </ac:spMkLst>
        </pc:spChg>
        <pc:spChg chg="add mod">
          <ac:chgData name="Vincent Davy Zoonekynd" userId="9b657ceb-2c2e-465a-9d3d-eec3e4197458" providerId="ADAL" clId="{E7E73C21-A7BA-4C5D-B471-D12A4EB5A59C}" dt="2024-02-19T11:19:32.012" v="7776" actId="1076"/>
          <ac:spMkLst>
            <pc:docMk/>
            <pc:sldMk cId="1664784145" sldId="5739"/>
            <ac:spMk id="36" creationId="{ACA8674B-679C-7BCC-4E42-B50F80993E0C}"/>
          </ac:spMkLst>
        </pc:spChg>
        <pc:spChg chg="add mod">
          <ac:chgData name="Vincent Davy Zoonekynd" userId="9b657ceb-2c2e-465a-9d3d-eec3e4197458" providerId="ADAL" clId="{E7E73C21-A7BA-4C5D-B471-D12A4EB5A59C}" dt="2024-02-19T11:19:32.012" v="7776" actId="1076"/>
          <ac:spMkLst>
            <pc:docMk/>
            <pc:sldMk cId="1664784145" sldId="5739"/>
            <ac:spMk id="37" creationId="{337C4AB6-0F6F-FBC8-A0C2-1516FB5B1B65}"/>
          </ac:spMkLst>
        </pc:spChg>
        <pc:spChg chg="add mod">
          <ac:chgData name="Vincent Davy Zoonekynd" userId="9b657ceb-2c2e-465a-9d3d-eec3e4197458" providerId="ADAL" clId="{E7E73C21-A7BA-4C5D-B471-D12A4EB5A59C}" dt="2024-02-19T11:19:32.012" v="7776" actId="1076"/>
          <ac:spMkLst>
            <pc:docMk/>
            <pc:sldMk cId="1664784145" sldId="5739"/>
            <ac:spMk id="38" creationId="{B7F96006-9360-0798-B822-1779FBB61594}"/>
          </ac:spMkLst>
        </pc:spChg>
        <pc:spChg chg="add mod">
          <ac:chgData name="Vincent Davy Zoonekynd" userId="9b657ceb-2c2e-465a-9d3d-eec3e4197458" providerId="ADAL" clId="{E7E73C21-A7BA-4C5D-B471-D12A4EB5A59C}" dt="2024-02-19T11:19:31.338" v="7775" actId="1076"/>
          <ac:spMkLst>
            <pc:docMk/>
            <pc:sldMk cId="1664784145" sldId="5739"/>
            <ac:spMk id="44" creationId="{39D21999-A97F-E2E7-18FA-563AF0A80698}"/>
          </ac:spMkLst>
        </pc:spChg>
        <pc:spChg chg="add mod">
          <ac:chgData name="Vincent Davy Zoonekynd" userId="9b657ceb-2c2e-465a-9d3d-eec3e4197458" providerId="ADAL" clId="{E7E73C21-A7BA-4C5D-B471-D12A4EB5A59C}" dt="2024-02-19T11:19:31.338" v="7775" actId="1076"/>
          <ac:spMkLst>
            <pc:docMk/>
            <pc:sldMk cId="1664784145" sldId="5739"/>
            <ac:spMk id="45" creationId="{85F13FA5-1091-A9D6-690E-E3A44619C7CA}"/>
          </ac:spMkLst>
        </pc:spChg>
        <pc:spChg chg="add mod">
          <ac:chgData name="Vincent Davy Zoonekynd" userId="9b657ceb-2c2e-465a-9d3d-eec3e4197458" providerId="ADAL" clId="{E7E73C21-A7BA-4C5D-B471-D12A4EB5A59C}" dt="2024-02-19T11:19:31.338" v="7775" actId="1076"/>
          <ac:spMkLst>
            <pc:docMk/>
            <pc:sldMk cId="1664784145" sldId="5739"/>
            <ac:spMk id="46" creationId="{97FAAA3E-6D64-9217-601E-57B81798EC25}"/>
          </ac:spMkLst>
        </pc:spChg>
        <pc:spChg chg="add mod">
          <ac:chgData name="Vincent Davy Zoonekynd" userId="9b657ceb-2c2e-465a-9d3d-eec3e4197458" providerId="ADAL" clId="{E7E73C21-A7BA-4C5D-B471-D12A4EB5A59C}" dt="2024-02-19T11:19:31.338" v="7775" actId="1076"/>
          <ac:spMkLst>
            <pc:docMk/>
            <pc:sldMk cId="1664784145" sldId="5739"/>
            <ac:spMk id="47" creationId="{5A5D29BC-4CBD-8CAC-0DF9-3E03CF69098D}"/>
          </ac:spMkLst>
        </pc:spChg>
        <pc:spChg chg="add mod">
          <ac:chgData name="Vincent Davy Zoonekynd" userId="9b657ceb-2c2e-465a-9d3d-eec3e4197458" providerId="ADAL" clId="{E7E73C21-A7BA-4C5D-B471-D12A4EB5A59C}" dt="2024-02-19T11:19:31.338" v="7775" actId="1076"/>
          <ac:spMkLst>
            <pc:docMk/>
            <pc:sldMk cId="1664784145" sldId="5739"/>
            <ac:spMk id="48" creationId="{6C4A5DB7-C465-5ACA-E846-5F8F1FAD9A57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56" creationId="{201719E6-074E-AF52-8FBC-DC90BFCA28E8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57" creationId="{2C80E718-9DEA-8D1F-F7B7-42EC20504AF5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58" creationId="{AC720E06-1408-F133-C4CA-E5EF46FA54F4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59" creationId="{D3583659-BC1E-A932-3DD1-4B2469AFC39C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60" creationId="{B51E4BE9-E9FA-5DA1-7FB2-C01B79426FF0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67" creationId="{F155C0DA-5E38-69D3-A4EA-B1EA481EEBF8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68" creationId="{B4751267-7123-327F-CD46-DC25F71906BD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69" creationId="{CB0F5F2E-FBE3-0033-8186-A89EAAB503DA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70" creationId="{020CB3AD-8F89-35A8-E916-43729922A9F3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71" creationId="{875F34D0-346E-130E-7882-43394969C38E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78" creationId="{FB91B347-7890-3B1B-D6C1-8878BD96432C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79" creationId="{898AF2C0-D74E-C3D0-9528-7618234B6D57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80" creationId="{A4315886-7773-D88E-5967-EDEC457AE3EE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81" creationId="{405135B2-9298-A636-681C-1CFBB2C81C7B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82" creationId="{4F33D1D7-4561-8FA2-7854-A9E772CDD7E1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89" creationId="{F20F3C0D-2A8F-35F7-FDFC-CF80E9447605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90" creationId="{E894BCE9-798E-1388-0E05-C15922F3D75A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91" creationId="{EEF742D1-9A05-A1B5-471E-F8DBC7800273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92" creationId="{5709B635-C9EF-A69D-A9E2-FAC6C694E805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93" creationId="{621D2B53-7AA0-EA8F-A9E3-F2B6846DB4AF}"/>
          </ac:spMkLst>
        </pc:spChg>
        <pc:spChg chg="mo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100" creationId="{047B3A6B-F715-7D98-24A3-2D16B63595F8}"/>
          </ac:spMkLst>
        </pc:spChg>
        <pc:spChg chg="mo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101" creationId="{70B4F9A1-76BD-071E-41CF-C77F69569A33}"/>
          </ac:spMkLst>
        </pc:spChg>
        <pc:spChg chg="mo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102" creationId="{812AEF03-760B-5672-5B1A-27FFD860F8F8}"/>
          </ac:spMkLst>
        </pc:spChg>
        <pc:spChg chg="mo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103" creationId="{8243670C-2CEB-3864-E5CD-B5B366220E61}"/>
          </ac:spMkLst>
        </pc:spChg>
        <pc:spChg chg="mo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104" creationId="{1DBA9C2E-2AEE-EC9C-407A-70D6F91FA0F7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11" creationId="{0494C67D-6BD2-8BBB-3169-B7ED7CDA1996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12" creationId="{2C20CE8F-683B-1E97-9AF7-713AA6D82510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13" creationId="{D971BDA8-3C35-C450-5EE2-34169D87B8A0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14" creationId="{8BFA6F65-6709-0D01-E221-C0908E180D20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15" creationId="{7A5FB73A-D5F9-3FEB-4846-336A2AC91332}"/>
          </ac:spMkLst>
        </pc:spChg>
        <pc:spChg chg="mod">
          <ac:chgData name="Vincent Davy Zoonekynd" userId="9b657ceb-2c2e-465a-9d3d-eec3e4197458" providerId="ADAL" clId="{E7E73C21-A7BA-4C5D-B471-D12A4EB5A59C}" dt="2024-02-19T11:20:54.711" v="7818"/>
          <ac:spMkLst>
            <pc:docMk/>
            <pc:sldMk cId="1664784145" sldId="5739"/>
            <ac:spMk id="122" creationId="{9124DD5B-F71A-7B21-B13C-1DDE55095B46}"/>
          </ac:spMkLst>
        </pc:spChg>
        <pc:spChg chg="mod">
          <ac:chgData name="Vincent Davy Zoonekynd" userId="9b657ceb-2c2e-465a-9d3d-eec3e4197458" providerId="ADAL" clId="{E7E73C21-A7BA-4C5D-B471-D12A4EB5A59C}" dt="2024-02-19T11:20:54.711" v="7818"/>
          <ac:spMkLst>
            <pc:docMk/>
            <pc:sldMk cId="1664784145" sldId="5739"/>
            <ac:spMk id="123" creationId="{48A547DA-F8CB-8924-C696-5CB631A887AA}"/>
          </ac:spMkLst>
        </pc:spChg>
        <pc:spChg chg="mod">
          <ac:chgData name="Vincent Davy Zoonekynd" userId="9b657ceb-2c2e-465a-9d3d-eec3e4197458" providerId="ADAL" clId="{E7E73C21-A7BA-4C5D-B471-D12A4EB5A59C}" dt="2024-02-19T11:20:54.711" v="7818"/>
          <ac:spMkLst>
            <pc:docMk/>
            <pc:sldMk cId="1664784145" sldId="5739"/>
            <ac:spMk id="124" creationId="{4F4146FC-FDF0-D81D-6A95-ABC06AD92519}"/>
          </ac:spMkLst>
        </pc:spChg>
        <pc:spChg chg="mod">
          <ac:chgData name="Vincent Davy Zoonekynd" userId="9b657ceb-2c2e-465a-9d3d-eec3e4197458" providerId="ADAL" clId="{E7E73C21-A7BA-4C5D-B471-D12A4EB5A59C}" dt="2024-02-19T11:20:54.711" v="7818"/>
          <ac:spMkLst>
            <pc:docMk/>
            <pc:sldMk cId="1664784145" sldId="5739"/>
            <ac:spMk id="125" creationId="{91556E22-32F2-6440-8ACE-534E757B19AE}"/>
          </ac:spMkLst>
        </pc:spChg>
        <pc:spChg chg="mod">
          <ac:chgData name="Vincent Davy Zoonekynd" userId="9b657ceb-2c2e-465a-9d3d-eec3e4197458" providerId="ADAL" clId="{E7E73C21-A7BA-4C5D-B471-D12A4EB5A59C}" dt="2024-02-19T11:20:54.711" v="7818"/>
          <ac:spMkLst>
            <pc:docMk/>
            <pc:sldMk cId="1664784145" sldId="5739"/>
            <ac:spMk id="126" creationId="{CB6E93B1-DE92-A410-2717-F4A2C61F39BA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33" creationId="{6DE3DEFD-A8F4-8D07-A7AD-5C3B4510EE7F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34" creationId="{C2FBEE72-8456-F938-5CE4-D028CFB89C10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35" creationId="{9AE55519-76B1-DB53-E18E-BCD4B43C883D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36" creationId="{E8036407-2573-607C-63E4-86D32740EA1C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37" creationId="{AB9B61DA-DC6E-502B-8BDE-5B870813BB37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44" creationId="{3C1F933F-DF86-0406-004A-122365435CC7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45" creationId="{34C2BEEC-7B85-2BE0-1EAA-87903CAE1194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46" creationId="{DDA5111D-1841-8468-587B-C5AE520E7420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47" creationId="{4A4DDC1C-8593-FC4A-D63A-BEC384240DFD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48" creationId="{EADDAF63-1C10-F868-C86C-562530AE3362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55" creationId="{13C3603D-85B4-BD86-1A84-B90B9E4CCF5B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56" creationId="{983F8387-D7B7-4353-0BE0-8D2C5F1FE14D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57" creationId="{1F3B4DC5-3F79-878E-B24D-C1A43BB813E7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58" creationId="{A9B01F9E-B3DB-298F-EAC0-81A42FEC6188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59" creationId="{573418B6-3786-C651-41FD-A530FC6371AA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66" creationId="{DBA85ABD-987C-5AFB-1861-0BDC2AF009EA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67" creationId="{C5034696-29B1-5E2D-031E-5FC4FF66649D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68" creationId="{00948108-E750-D17B-366B-90EDF56ACF65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69" creationId="{BCF1FE65-F0A0-8421-0D5A-FEA1134CF793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70" creationId="{5D39E2B0-6745-2FBF-00F3-EAF2E4C318E3}"/>
          </ac:spMkLst>
        </pc:spChg>
        <pc:spChg chg="add mod">
          <ac:chgData name="Vincent Davy Zoonekynd" userId="9b657ceb-2c2e-465a-9d3d-eec3e4197458" providerId="ADAL" clId="{E7E73C21-A7BA-4C5D-B471-D12A4EB5A59C}" dt="2024-02-19T11:37:30.010" v="8421" actId="12789"/>
          <ac:spMkLst>
            <pc:docMk/>
            <pc:sldMk cId="1664784145" sldId="5739"/>
            <ac:spMk id="219" creationId="{62410E02-BC62-E6E7-4612-E6E7B1567C5B}"/>
          </ac:spMkLst>
        </pc:spChg>
        <pc:spChg chg="add mod">
          <ac:chgData name="Vincent Davy Zoonekynd" userId="9b657ceb-2c2e-465a-9d3d-eec3e4197458" providerId="ADAL" clId="{E7E73C21-A7BA-4C5D-B471-D12A4EB5A59C}" dt="2024-02-19T11:37:30.010" v="8421" actId="12789"/>
          <ac:spMkLst>
            <pc:docMk/>
            <pc:sldMk cId="1664784145" sldId="5739"/>
            <ac:spMk id="220" creationId="{D84B6FD4-3B69-9F60-6E4F-15A1807D7627}"/>
          </ac:spMkLst>
        </pc:spChg>
        <pc:spChg chg="add mod">
          <ac:chgData name="Vincent Davy Zoonekynd" userId="9b657ceb-2c2e-465a-9d3d-eec3e4197458" providerId="ADAL" clId="{E7E73C21-A7BA-4C5D-B471-D12A4EB5A59C}" dt="2024-02-19T11:37:30.010" v="8421" actId="12789"/>
          <ac:spMkLst>
            <pc:docMk/>
            <pc:sldMk cId="1664784145" sldId="5739"/>
            <ac:spMk id="221" creationId="{E7DAE07C-0FF2-51B2-36A2-98EC749D272E}"/>
          </ac:spMkLst>
        </pc:spChg>
        <pc:spChg chg="add mod">
          <ac:chgData name="Vincent Davy Zoonekynd" userId="9b657ceb-2c2e-465a-9d3d-eec3e4197458" providerId="ADAL" clId="{E7E73C21-A7BA-4C5D-B471-D12A4EB5A59C}" dt="2024-02-19T11:37:30.010" v="8421" actId="12789"/>
          <ac:spMkLst>
            <pc:docMk/>
            <pc:sldMk cId="1664784145" sldId="5739"/>
            <ac:spMk id="222" creationId="{B1D52A21-8D73-8B12-405F-D7C27161FBAC}"/>
          </ac:spMkLst>
        </pc:spChg>
        <pc:spChg chg="add mod">
          <ac:chgData name="Vincent Davy Zoonekynd" userId="9b657ceb-2c2e-465a-9d3d-eec3e4197458" providerId="ADAL" clId="{E7E73C21-A7BA-4C5D-B471-D12A4EB5A59C}" dt="2024-02-19T11:37:05.221" v="8420" actId="554"/>
          <ac:spMkLst>
            <pc:docMk/>
            <pc:sldMk cId="1664784145" sldId="5739"/>
            <ac:spMk id="223" creationId="{16803758-9541-EF3C-6547-83466420E98F}"/>
          </ac:spMkLst>
        </pc:spChg>
        <pc:spChg chg="add mod">
          <ac:chgData name="Vincent Davy Zoonekynd" userId="9b657ceb-2c2e-465a-9d3d-eec3e4197458" providerId="ADAL" clId="{E7E73C21-A7BA-4C5D-B471-D12A4EB5A59C}" dt="2024-02-20T14:11:01.524" v="9654" actId="1076"/>
          <ac:spMkLst>
            <pc:docMk/>
            <pc:sldMk cId="1664784145" sldId="5739"/>
            <ac:spMk id="224" creationId="{CEE6AAEA-3FE3-9A42-31D9-D646A725ED1E}"/>
          </ac:spMkLst>
        </pc:spChg>
        <pc:spChg chg="add mod">
          <ac:chgData name="Vincent Davy Zoonekynd" userId="9b657ceb-2c2e-465a-9d3d-eec3e4197458" providerId="ADAL" clId="{E7E73C21-A7BA-4C5D-B471-D12A4EB5A59C}" dt="2024-02-20T14:10:55.740" v="9653" actId="1038"/>
          <ac:spMkLst>
            <pc:docMk/>
            <pc:sldMk cId="1664784145" sldId="5739"/>
            <ac:spMk id="225" creationId="{720F88DF-99CC-B411-1860-17E5468E4A76}"/>
          </ac:spMkLst>
        </pc:spChg>
        <pc:spChg chg="add mod">
          <ac:chgData name="Vincent Davy Zoonekynd" userId="9b657ceb-2c2e-465a-9d3d-eec3e4197458" providerId="ADAL" clId="{E7E73C21-A7BA-4C5D-B471-D12A4EB5A59C}" dt="2024-02-19T11:37:05.221" v="8420" actId="554"/>
          <ac:spMkLst>
            <pc:docMk/>
            <pc:sldMk cId="1664784145" sldId="5739"/>
            <ac:spMk id="226" creationId="{2759E8AD-F9B1-0FAB-57B0-A2A05FE2E402}"/>
          </ac:spMkLst>
        </pc:s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54" creationId="{6B201DC5-C8CC-4094-BFE3-16BE07C585C5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55" creationId="{4613558D-48E2-284E-CD64-F92B269BB2A9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66" creationId="{90D19EC5-E929-C84D-AFE0-8BE31280C338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77" creationId="{A76D82C8-E343-5493-F6BB-97885AB1015B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88" creationId="{E4385865-685B-CDAE-CDE6-A9B9B0180FF2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99" creationId="{7460AE5D-DADF-2233-ECFC-A37564F63F5C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110" creationId="{529927D3-2759-5404-FC16-5DF16432F4D1}"/>
          </ac:grpSpMkLst>
        </pc:grpChg>
        <pc:grpChg chg="add del mod">
          <ac:chgData name="Vincent Davy Zoonekynd" userId="9b657ceb-2c2e-465a-9d3d-eec3e4197458" providerId="ADAL" clId="{E7E73C21-A7BA-4C5D-B471-D12A4EB5A59C}" dt="2024-02-19T11:21:16.983" v="7820" actId="478"/>
          <ac:grpSpMkLst>
            <pc:docMk/>
            <pc:sldMk cId="1664784145" sldId="5739"/>
            <ac:grpSpMk id="121" creationId="{7477CD82-5D18-14A7-4802-19CCB6ACCFD3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132" creationId="{33AA6A7E-3F22-6449-09BD-E7B34CBCE092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143" creationId="{9D58C955-1767-2571-E1F2-52C263E7D624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154" creationId="{ED689DA6-CA31-21EB-CEC5-D3E1FF4D4EEE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165" creationId="{152167F8-96EE-5675-3320-A502CED36F0B}"/>
          </ac:grpSpMkLst>
        </pc:grpChg>
        <pc:cxnChg chg="add 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" creationId="{38443F2B-EC61-7E96-7EBE-EB88C85F8410}"/>
          </ac:cxnSpMkLst>
        </pc:cxnChg>
        <pc:cxnChg chg="add 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" creationId="{8F50D60E-25CC-81B0-90CD-35334D72E502}"/>
          </ac:cxnSpMkLst>
        </pc:cxnChg>
        <pc:cxnChg chg="add 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1" creationId="{B25CB32E-4B39-3144-2013-5B99E5A3DC5D}"/>
          </ac:cxnSpMkLst>
        </pc:cxnChg>
        <pc:cxnChg chg="add 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2" creationId="{2D1E680A-4EC8-5BAE-135F-7BCDF933E6B6}"/>
          </ac:cxnSpMkLst>
        </pc:cxnChg>
        <pc:cxnChg chg="add 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3" creationId="{C5D79646-B040-5850-4626-1EC90E163ED4}"/>
          </ac:cxnSpMkLst>
        </pc:cxnChg>
        <pc:cxnChg chg="add mod">
          <ac:chgData name="Vincent Davy Zoonekynd" userId="9b657ceb-2c2e-465a-9d3d-eec3e4197458" providerId="ADAL" clId="{E7E73C21-A7BA-4C5D-B471-D12A4EB5A59C}" dt="2024-02-19T11:19:33.120" v="7778" actId="1076"/>
          <ac:cxnSpMkLst>
            <pc:docMk/>
            <pc:sldMk cId="1664784145" sldId="5739"/>
            <ac:cxnSpMk id="19" creationId="{6555E035-536B-7CE6-9C09-AB0E1153B975}"/>
          </ac:cxnSpMkLst>
        </pc:cxnChg>
        <pc:cxnChg chg="add mod">
          <ac:chgData name="Vincent Davy Zoonekynd" userId="9b657ceb-2c2e-465a-9d3d-eec3e4197458" providerId="ADAL" clId="{E7E73C21-A7BA-4C5D-B471-D12A4EB5A59C}" dt="2024-02-19T11:19:33.120" v="7778" actId="1076"/>
          <ac:cxnSpMkLst>
            <pc:docMk/>
            <pc:sldMk cId="1664784145" sldId="5739"/>
            <ac:cxnSpMk id="20" creationId="{CBFA65E2-EDC1-52F7-92D7-CB91397CC685}"/>
          </ac:cxnSpMkLst>
        </pc:cxnChg>
        <pc:cxnChg chg="add mod">
          <ac:chgData name="Vincent Davy Zoonekynd" userId="9b657ceb-2c2e-465a-9d3d-eec3e4197458" providerId="ADAL" clId="{E7E73C21-A7BA-4C5D-B471-D12A4EB5A59C}" dt="2024-02-19T11:19:33.120" v="7778" actId="1076"/>
          <ac:cxnSpMkLst>
            <pc:docMk/>
            <pc:sldMk cId="1664784145" sldId="5739"/>
            <ac:cxnSpMk id="21" creationId="{4FE02BF7-A67A-CCCF-8D54-12FEA67A206E}"/>
          </ac:cxnSpMkLst>
        </pc:cxnChg>
        <pc:cxnChg chg="add mod">
          <ac:chgData name="Vincent Davy Zoonekynd" userId="9b657ceb-2c2e-465a-9d3d-eec3e4197458" providerId="ADAL" clId="{E7E73C21-A7BA-4C5D-B471-D12A4EB5A59C}" dt="2024-02-19T11:19:33.120" v="7778" actId="1076"/>
          <ac:cxnSpMkLst>
            <pc:docMk/>
            <pc:sldMk cId="1664784145" sldId="5739"/>
            <ac:cxnSpMk id="22" creationId="{A381E37D-868A-2D16-44F8-3137C3387766}"/>
          </ac:cxnSpMkLst>
        </pc:cxnChg>
        <pc:cxnChg chg="add mod">
          <ac:chgData name="Vincent Davy Zoonekynd" userId="9b657ceb-2c2e-465a-9d3d-eec3e4197458" providerId="ADAL" clId="{E7E73C21-A7BA-4C5D-B471-D12A4EB5A59C}" dt="2024-02-19T11:19:33.120" v="7778" actId="1076"/>
          <ac:cxnSpMkLst>
            <pc:docMk/>
            <pc:sldMk cId="1664784145" sldId="5739"/>
            <ac:cxnSpMk id="23" creationId="{2203D82A-D96D-570C-37A8-CD139073912C}"/>
          </ac:cxnSpMkLst>
        </pc:cxnChg>
        <pc:cxnChg chg="add mod">
          <ac:chgData name="Vincent Davy Zoonekynd" userId="9b657ceb-2c2e-465a-9d3d-eec3e4197458" providerId="ADAL" clId="{E7E73C21-A7BA-4C5D-B471-D12A4EB5A59C}" dt="2024-02-19T11:19:32.441" v="7777" actId="1076"/>
          <ac:cxnSpMkLst>
            <pc:docMk/>
            <pc:sldMk cId="1664784145" sldId="5739"/>
            <ac:cxnSpMk id="29" creationId="{AFC70DBF-557A-0436-A0ED-DF1A602BC56D}"/>
          </ac:cxnSpMkLst>
        </pc:cxnChg>
        <pc:cxnChg chg="add mod">
          <ac:chgData name="Vincent Davy Zoonekynd" userId="9b657ceb-2c2e-465a-9d3d-eec3e4197458" providerId="ADAL" clId="{E7E73C21-A7BA-4C5D-B471-D12A4EB5A59C}" dt="2024-02-19T11:19:32.441" v="7777" actId="1076"/>
          <ac:cxnSpMkLst>
            <pc:docMk/>
            <pc:sldMk cId="1664784145" sldId="5739"/>
            <ac:cxnSpMk id="30" creationId="{17F0170E-45A1-D919-795E-277D1C24B368}"/>
          </ac:cxnSpMkLst>
        </pc:cxnChg>
        <pc:cxnChg chg="add mod">
          <ac:chgData name="Vincent Davy Zoonekynd" userId="9b657ceb-2c2e-465a-9d3d-eec3e4197458" providerId="ADAL" clId="{E7E73C21-A7BA-4C5D-B471-D12A4EB5A59C}" dt="2024-02-19T11:19:32.441" v="7777" actId="1076"/>
          <ac:cxnSpMkLst>
            <pc:docMk/>
            <pc:sldMk cId="1664784145" sldId="5739"/>
            <ac:cxnSpMk id="31" creationId="{BD65C4C3-0A00-BA6E-6342-6536801DA1A1}"/>
          </ac:cxnSpMkLst>
        </pc:cxnChg>
        <pc:cxnChg chg="add mod">
          <ac:chgData name="Vincent Davy Zoonekynd" userId="9b657ceb-2c2e-465a-9d3d-eec3e4197458" providerId="ADAL" clId="{E7E73C21-A7BA-4C5D-B471-D12A4EB5A59C}" dt="2024-02-19T11:19:32.441" v="7777" actId="1076"/>
          <ac:cxnSpMkLst>
            <pc:docMk/>
            <pc:sldMk cId="1664784145" sldId="5739"/>
            <ac:cxnSpMk id="32" creationId="{ACC95106-4973-473A-FB4B-8E30AB6CF302}"/>
          </ac:cxnSpMkLst>
        </pc:cxnChg>
        <pc:cxnChg chg="add mod">
          <ac:chgData name="Vincent Davy Zoonekynd" userId="9b657ceb-2c2e-465a-9d3d-eec3e4197458" providerId="ADAL" clId="{E7E73C21-A7BA-4C5D-B471-D12A4EB5A59C}" dt="2024-02-19T11:19:32.441" v="7777" actId="1076"/>
          <ac:cxnSpMkLst>
            <pc:docMk/>
            <pc:sldMk cId="1664784145" sldId="5739"/>
            <ac:cxnSpMk id="33" creationId="{C0CEFEFE-43EB-61C4-E022-C59034081DE9}"/>
          </ac:cxnSpMkLst>
        </pc:cxnChg>
        <pc:cxnChg chg="add mod">
          <ac:chgData name="Vincent Davy Zoonekynd" userId="9b657ceb-2c2e-465a-9d3d-eec3e4197458" providerId="ADAL" clId="{E7E73C21-A7BA-4C5D-B471-D12A4EB5A59C}" dt="2024-02-19T11:19:32.012" v="7776" actId="1076"/>
          <ac:cxnSpMkLst>
            <pc:docMk/>
            <pc:sldMk cId="1664784145" sldId="5739"/>
            <ac:cxnSpMk id="39" creationId="{A53F7C38-E336-6C67-1C4C-A9C110E4D02B}"/>
          </ac:cxnSpMkLst>
        </pc:cxnChg>
        <pc:cxnChg chg="add mod">
          <ac:chgData name="Vincent Davy Zoonekynd" userId="9b657ceb-2c2e-465a-9d3d-eec3e4197458" providerId="ADAL" clId="{E7E73C21-A7BA-4C5D-B471-D12A4EB5A59C}" dt="2024-02-19T11:19:32.012" v="7776" actId="1076"/>
          <ac:cxnSpMkLst>
            <pc:docMk/>
            <pc:sldMk cId="1664784145" sldId="5739"/>
            <ac:cxnSpMk id="40" creationId="{982C6A97-386B-B4FD-C3B9-48BBFA06DA97}"/>
          </ac:cxnSpMkLst>
        </pc:cxnChg>
        <pc:cxnChg chg="add mod">
          <ac:chgData name="Vincent Davy Zoonekynd" userId="9b657ceb-2c2e-465a-9d3d-eec3e4197458" providerId="ADAL" clId="{E7E73C21-A7BA-4C5D-B471-D12A4EB5A59C}" dt="2024-02-19T11:19:32.012" v="7776" actId="1076"/>
          <ac:cxnSpMkLst>
            <pc:docMk/>
            <pc:sldMk cId="1664784145" sldId="5739"/>
            <ac:cxnSpMk id="41" creationId="{90B6F9E2-0713-B8BF-D7F0-7F6F03633E59}"/>
          </ac:cxnSpMkLst>
        </pc:cxnChg>
        <pc:cxnChg chg="add mod">
          <ac:chgData name="Vincent Davy Zoonekynd" userId="9b657ceb-2c2e-465a-9d3d-eec3e4197458" providerId="ADAL" clId="{E7E73C21-A7BA-4C5D-B471-D12A4EB5A59C}" dt="2024-02-19T11:19:32.012" v="7776" actId="1076"/>
          <ac:cxnSpMkLst>
            <pc:docMk/>
            <pc:sldMk cId="1664784145" sldId="5739"/>
            <ac:cxnSpMk id="42" creationId="{0F49FDF7-B9CD-12CD-2539-A93E1699E7DC}"/>
          </ac:cxnSpMkLst>
        </pc:cxnChg>
        <pc:cxnChg chg="add mod">
          <ac:chgData name="Vincent Davy Zoonekynd" userId="9b657ceb-2c2e-465a-9d3d-eec3e4197458" providerId="ADAL" clId="{E7E73C21-A7BA-4C5D-B471-D12A4EB5A59C}" dt="2024-02-19T11:19:32.012" v="7776" actId="1076"/>
          <ac:cxnSpMkLst>
            <pc:docMk/>
            <pc:sldMk cId="1664784145" sldId="5739"/>
            <ac:cxnSpMk id="43" creationId="{5F2C68FE-5AD6-D3AC-0F56-97543E25E910}"/>
          </ac:cxnSpMkLst>
        </pc:cxnChg>
        <pc:cxnChg chg="add mod">
          <ac:chgData name="Vincent Davy Zoonekynd" userId="9b657ceb-2c2e-465a-9d3d-eec3e4197458" providerId="ADAL" clId="{E7E73C21-A7BA-4C5D-B471-D12A4EB5A59C}" dt="2024-02-19T11:19:31.338" v="7775" actId="1076"/>
          <ac:cxnSpMkLst>
            <pc:docMk/>
            <pc:sldMk cId="1664784145" sldId="5739"/>
            <ac:cxnSpMk id="49" creationId="{A013D6A7-BA9C-530C-A160-7A5ACA5B2870}"/>
          </ac:cxnSpMkLst>
        </pc:cxnChg>
        <pc:cxnChg chg="add mod">
          <ac:chgData name="Vincent Davy Zoonekynd" userId="9b657ceb-2c2e-465a-9d3d-eec3e4197458" providerId="ADAL" clId="{E7E73C21-A7BA-4C5D-B471-D12A4EB5A59C}" dt="2024-02-19T11:19:31.338" v="7775" actId="1076"/>
          <ac:cxnSpMkLst>
            <pc:docMk/>
            <pc:sldMk cId="1664784145" sldId="5739"/>
            <ac:cxnSpMk id="50" creationId="{10BC0A03-3DA5-A992-A8AE-013413C8CF9C}"/>
          </ac:cxnSpMkLst>
        </pc:cxnChg>
        <pc:cxnChg chg="add mod">
          <ac:chgData name="Vincent Davy Zoonekynd" userId="9b657ceb-2c2e-465a-9d3d-eec3e4197458" providerId="ADAL" clId="{E7E73C21-A7BA-4C5D-B471-D12A4EB5A59C}" dt="2024-02-19T11:19:31.338" v="7775" actId="1076"/>
          <ac:cxnSpMkLst>
            <pc:docMk/>
            <pc:sldMk cId="1664784145" sldId="5739"/>
            <ac:cxnSpMk id="51" creationId="{CEDEF66F-E66E-4A72-DDE8-C05344362ADE}"/>
          </ac:cxnSpMkLst>
        </pc:cxnChg>
        <pc:cxnChg chg="add mod">
          <ac:chgData name="Vincent Davy Zoonekynd" userId="9b657ceb-2c2e-465a-9d3d-eec3e4197458" providerId="ADAL" clId="{E7E73C21-A7BA-4C5D-B471-D12A4EB5A59C}" dt="2024-02-19T11:19:31.338" v="7775" actId="1076"/>
          <ac:cxnSpMkLst>
            <pc:docMk/>
            <pc:sldMk cId="1664784145" sldId="5739"/>
            <ac:cxnSpMk id="52" creationId="{8AFDA554-029C-5D64-BCCD-19EA9FD70935}"/>
          </ac:cxnSpMkLst>
        </pc:cxnChg>
        <pc:cxnChg chg="add mod">
          <ac:chgData name="Vincent Davy Zoonekynd" userId="9b657ceb-2c2e-465a-9d3d-eec3e4197458" providerId="ADAL" clId="{E7E73C21-A7BA-4C5D-B471-D12A4EB5A59C}" dt="2024-02-19T11:19:31.338" v="7775" actId="1076"/>
          <ac:cxnSpMkLst>
            <pc:docMk/>
            <pc:sldMk cId="1664784145" sldId="5739"/>
            <ac:cxnSpMk id="53" creationId="{135BC0A7-10C3-B0A3-4DD0-305C531ACCE0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61" creationId="{1FE28B8A-1F53-871D-EF51-C0B92FEF4A37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62" creationId="{2AB5DC42-54C2-8D7F-FFC6-8C0C73584185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63" creationId="{19BF3F9D-38AF-8404-2961-786DCD8C4734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64" creationId="{D65601CE-1FA9-5E4C-C956-BB8A003B06D6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65" creationId="{F71ED1D8-D5A6-51C5-74F0-9438625A7744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72" creationId="{79CD05A1-1CFB-5168-08BF-4D40C35D58A4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73" creationId="{0A42E1E3-67A7-9E80-FF00-5091222EBF04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74" creationId="{E604C31E-BDD6-FE5B-D4A8-6AE1359CCEF6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75" creationId="{5F4B3B49-7C3C-4F0A-D5BC-01F3C1CF434B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76" creationId="{384D2E50-BCE0-39F0-8A0F-D376D3715F2A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83" creationId="{FC795716-2C2F-3D49-9C27-B36AF6EB7A13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84" creationId="{4EDAF849-E35F-FEF3-7259-EA8AAA8DA8BA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85" creationId="{B265A2A2-992B-BED4-E9CE-8D557574501D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86" creationId="{5775C84C-2FD1-124F-51F4-1ED7BE525108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87" creationId="{605256DB-606B-2C62-1CA5-DD2600A3322F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4" creationId="{41D96F4F-A884-DE8E-1A7B-A96829F87CDC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5" creationId="{DCAB1DC5-19ED-82FF-78D0-2B324A305C7A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6" creationId="{8C9A94D3-2160-D12B-36DA-D7A50A43CC4F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7" creationId="{CC45D7F9-DE04-6F37-4A7F-7FC201BA9EEE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8" creationId="{D3F53038-5263-0B9D-0025-A689550736F7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5" creationId="{87AF6155-472F-78E7-5A51-C35331A641BB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6" creationId="{E7051F9B-0CE1-F188-DC4A-E82211BC74E7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7" creationId="{B9B3B930-72E4-FD10-94CD-12C52D33AC71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8" creationId="{02C97080-31CB-5859-9C66-F0FD3D934131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9" creationId="{95FC119E-D564-0EB8-06B4-0B64E6A3C4B9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16" creationId="{FA268F2F-6A62-089B-3D08-9BDD9A1906CA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17" creationId="{2F1697C1-1289-99EC-B417-E70738C5C87F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18" creationId="{49011439-0061-BAF6-CD29-389C4F7F2926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19" creationId="{24A6BDC6-AEF1-C24F-5C7E-7D194C3B16E4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20" creationId="{5E78CC00-0407-F3FE-589E-C88532E61B71}"/>
          </ac:cxnSpMkLst>
        </pc:cxnChg>
        <pc:cxnChg chg="mod">
          <ac:chgData name="Vincent Davy Zoonekynd" userId="9b657ceb-2c2e-465a-9d3d-eec3e4197458" providerId="ADAL" clId="{E7E73C21-A7BA-4C5D-B471-D12A4EB5A59C}" dt="2024-02-19T11:21:16.983" v="7820" actId="478"/>
          <ac:cxnSpMkLst>
            <pc:docMk/>
            <pc:sldMk cId="1664784145" sldId="5739"/>
            <ac:cxnSpMk id="127" creationId="{28BD57C7-5812-5959-6C87-B8669FE34246}"/>
          </ac:cxnSpMkLst>
        </pc:cxnChg>
        <pc:cxnChg chg="mod">
          <ac:chgData name="Vincent Davy Zoonekynd" userId="9b657ceb-2c2e-465a-9d3d-eec3e4197458" providerId="ADAL" clId="{E7E73C21-A7BA-4C5D-B471-D12A4EB5A59C}" dt="2024-02-19T11:21:16.983" v="7820" actId="478"/>
          <ac:cxnSpMkLst>
            <pc:docMk/>
            <pc:sldMk cId="1664784145" sldId="5739"/>
            <ac:cxnSpMk id="128" creationId="{F38EF392-BAF3-D8FE-779D-BA92E8F08600}"/>
          </ac:cxnSpMkLst>
        </pc:cxnChg>
        <pc:cxnChg chg="mod">
          <ac:chgData name="Vincent Davy Zoonekynd" userId="9b657ceb-2c2e-465a-9d3d-eec3e4197458" providerId="ADAL" clId="{E7E73C21-A7BA-4C5D-B471-D12A4EB5A59C}" dt="2024-02-19T11:21:16.983" v="7820" actId="478"/>
          <ac:cxnSpMkLst>
            <pc:docMk/>
            <pc:sldMk cId="1664784145" sldId="5739"/>
            <ac:cxnSpMk id="129" creationId="{744C48D0-7B12-AF3B-DDEB-2B2C6345990F}"/>
          </ac:cxnSpMkLst>
        </pc:cxnChg>
        <pc:cxnChg chg="mod">
          <ac:chgData name="Vincent Davy Zoonekynd" userId="9b657ceb-2c2e-465a-9d3d-eec3e4197458" providerId="ADAL" clId="{E7E73C21-A7BA-4C5D-B471-D12A4EB5A59C}" dt="2024-02-19T11:21:16.983" v="7820" actId="478"/>
          <ac:cxnSpMkLst>
            <pc:docMk/>
            <pc:sldMk cId="1664784145" sldId="5739"/>
            <ac:cxnSpMk id="130" creationId="{BE7D9C0D-61D6-EFC5-75BE-0D9432AF5AF3}"/>
          </ac:cxnSpMkLst>
        </pc:cxnChg>
        <pc:cxnChg chg="mod">
          <ac:chgData name="Vincent Davy Zoonekynd" userId="9b657ceb-2c2e-465a-9d3d-eec3e4197458" providerId="ADAL" clId="{E7E73C21-A7BA-4C5D-B471-D12A4EB5A59C}" dt="2024-02-19T11:21:16.983" v="7820" actId="478"/>
          <ac:cxnSpMkLst>
            <pc:docMk/>
            <pc:sldMk cId="1664784145" sldId="5739"/>
            <ac:cxnSpMk id="131" creationId="{00F39650-40CB-F35D-EAF2-336227AAAB74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38" creationId="{98C7B359-00FF-B11A-2ECF-7BA7250E349A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39" creationId="{F6CE241B-6B1B-951A-62D4-C713C824334E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40" creationId="{488E42A0-809C-0F40-5A75-2A5AE1BF34B5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41" creationId="{1BEE058F-C1AD-B583-310C-C164D1471F06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42" creationId="{870918B6-1A63-3E6E-0E44-C8D01BF0C103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49" creationId="{E0039C01-2044-303B-A029-882E1A0FAD59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50" creationId="{9C2A8C1F-6CC3-245C-2A90-EB5E4C9F3A29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51" creationId="{ACDB1497-3B11-4199-5BE0-CD8325155117}"/>
          </ac:cxnSpMkLst>
        </pc:cxnChg>
        <pc:cxnChg chg="mod topLvl">
          <ac:chgData name="Vincent Davy Zoonekynd" userId="9b657ceb-2c2e-465a-9d3d-eec3e4197458" providerId="ADAL" clId="{E7E73C21-A7BA-4C5D-B471-D12A4EB5A59C}" dt="2024-02-20T14:10:43.331" v="9618" actId="1582"/>
          <ac:cxnSpMkLst>
            <pc:docMk/>
            <pc:sldMk cId="1664784145" sldId="5739"/>
            <ac:cxnSpMk id="152" creationId="{FCA01B16-C5E6-F310-4506-A3E40EDB414B}"/>
          </ac:cxnSpMkLst>
        </pc:cxnChg>
        <pc:cxnChg chg="mod topLvl">
          <ac:chgData name="Vincent Davy Zoonekynd" userId="9b657ceb-2c2e-465a-9d3d-eec3e4197458" providerId="ADAL" clId="{E7E73C21-A7BA-4C5D-B471-D12A4EB5A59C}" dt="2024-02-20T14:10:34.205" v="9617"/>
          <ac:cxnSpMkLst>
            <pc:docMk/>
            <pc:sldMk cId="1664784145" sldId="5739"/>
            <ac:cxnSpMk id="153" creationId="{89390F36-3866-EBBB-3843-EE1415B9B2C4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60" creationId="{3262D60C-FD88-4BE3-81E4-8CAAED59B490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61" creationId="{6C9C2AAA-8172-B779-36BA-795D8FB211F0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62" creationId="{99BE8D96-FBC6-2620-BDC4-CEB55A6E7F33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63" creationId="{37C9F829-8790-CD71-32C3-180565714B1B}"/>
          </ac:cxnSpMkLst>
        </pc:cxnChg>
        <pc:cxnChg chg="mod topLvl">
          <ac:chgData name="Vincent Davy Zoonekynd" userId="9b657ceb-2c2e-465a-9d3d-eec3e4197458" providerId="ADAL" clId="{E7E73C21-A7BA-4C5D-B471-D12A4EB5A59C}" dt="2024-02-20T14:10:11.425" v="9616" actId="1582"/>
          <ac:cxnSpMkLst>
            <pc:docMk/>
            <pc:sldMk cId="1664784145" sldId="5739"/>
            <ac:cxnSpMk id="164" creationId="{67371AD9-D0AC-CAAE-0257-D7EBFEF8394A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71" creationId="{D88578C3-20DC-A89B-23E6-28B99B04B27E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72" creationId="{3D5E25BD-8118-F845-E165-B9590FBAFBFE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73" creationId="{7A9814A5-D31B-DC14-8FB7-BA3E8FC4DE40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74" creationId="{20A50B0F-5293-DC2E-4EE4-3BBB7EC1B34E}"/>
          </ac:cxnSpMkLst>
        </pc:cxnChg>
        <pc:cxnChg chg="mod topLvl">
          <ac:chgData name="Vincent Davy Zoonekynd" userId="9b657ceb-2c2e-465a-9d3d-eec3e4197458" providerId="ADAL" clId="{E7E73C21-A7BA-4C5D-B471-D12A4EB5A59C}" dt="2024-02-20T14:11:58.102" v="9657"/>
          <ac:cxnSpMkLst>
            <pc:docMk/>
            <pc:sldMk cId="1664784145" sldId="5739"/>
            <ac:cxnSpMk id="175" creationId="{C48F0912-7B1D-32DB-F324-600F63A356A7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76" creationId="{7F0AACEF-83A0-0180-118F-BA5996268FAA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80" creationId="{389AF5CB-58A8-8F5A-DAB1-FFA89222BD56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83" creationId="{3044B4B9-BBD3-D120-9DFD-AC58C6FCB02B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86" creationId="{E88BC683-2B41-0C61-50C8-D950DEFF6D82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89" creationId="{63CE661B-B2E4-8100-72BD-6BD37D7970DB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92" creationId="{640458DF-8BB2-816B-05DD-7305B3216178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95" creationId="{F028651F-4FC0-BB7C-2407-B897C8B3825E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98" creationId="{A9F83E27-B0BF-F6CC-ADBE-5925CA1514D5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202" creationId="{F736EAF5-6500-743C-A4A4-7C396719E9C1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205" creationId="{4E1F9A32-D289-1E0C-C0D4-64D12C71BE6B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208" creationId="{410138EE-6DBE-6069-D97C-82A306E16789}"/>
          </ac:cxnSpMkLst>
        </pc:cxnChg>
        <pc:cxnChg chg="add mod">
          <ac:chgData name="Vincent Davy Zoonekynd" userId="9b657ceb-2c2e-465a-9d3d-eec3e4197458" providerId="ADAL" clId="{E7E73C21-A7BA-4C5D-B471-D12A4EB5A59C}" dt="2024-02-19T11:27:20.528" v="7880"/>
          <ac:cxnSpMkLst>
            <pc:docMk/>
            <pc:sldMk cId="1664784145" sldId="5739"/>
            <ac:cxnSpMk id="211" creationId="{74556C63-C2C0-F89A-5951-6BF39DE4DEC0}"/>
          </ac:cxnSpMkLst>
        </pc:cxnChg>
        <pc:cxnChg chg="add mod">
          <ac:chgData name="Vincent Davy Zoonekynd" userId="9b657ceb-2c2e-465a-9d3d-eec3e4197458" providerId="ADAL" clId="{E7E73C21-A7BA-4C5D-B471-D12A4EB5A59C}" dt="2024-02-19T11:27:20.528" v="7880"/>
          <ac:cxnSpMkLst>
            <pc:docMk/>
            <pc:sldMk cId="1664784145" sldId="5739"/>
            <ac:cxnSpMk id="212" creationId="{763576AC-9F59-54BA-2A37-3984C6713510}"/>
          </ac:cxnSpMkLst>
        </pc:cxnChg>
        <pc:cxnChg chg="add mod">
          <ac:chgData name="Vincent Davy Zoonekynd" userId="9b657ceb-2c2e-465a-9d3d-eec3e4197458" providerId="ADAL" clId="{E7E73C21-A7BA-4C5D-B471-D12A4EB5A59C}" dt="2024-02-19T11:27:20.528" v="7880"/>
          <ac:cxnSpMkLst>
            <pc:docMk/>
            <pc:sldMk cId="1664784145" sldId="5739"/>
            <ac:cxnSpMk id="213" creationId="{6C2F07A0-BA53-517A-18D6-4A8AD63DBFC0}"/>
          </ac:cxnSpMkLst>
        </pc:cxnChg>
        <pc:cxnChg chg="add mod">
          <ac:chgData name="Vincent Davy Zoonekynd" userId="9b657ceb-2c2e-465a-9d3d-eec3e4197458" providerId="ADAL" clId="{E7E73C21-A7BA-4C5D-B471-D12A4EB5A59C}" dt="2024-02-19T11:27:20.528" v="7880"/>
          <ac:cxnSpMkLst>
            <pc:docMk/>
            <pc:sldMk cId="1664784145" sldId="5739"/>
            <ac:cxnSpMk id="214" creationId="{DDBA60A0-6E63-0354-C973-20E05A6F83DD}"/>
          </ac:cxnSpMkLst>
        </pc:cxnChg>
        <pc:cxnChg chg="add mod">
          <ac:chgData name="Vincent Davy Zoonekynd" userId="9b657ceb-2c2e-465a-9d3d-eec3e4197458" providerId="ADAL" clId="{E7E73C21-A7BA-4C5D-B471-D12A4EB5A59C}" dt="2024-02-19T11:27:20.528" v="7880"/>
          <ac:cxnSpMkLst>
            <pc:docMk/>
            <pc:sldMk cId="1664784145" sldId="5739"/>
            <ac:cxnSpMk id="215" creationId="{FFDCBDA3-6F9C-BC93-9494-22CC5B6784F6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216" creationId="{7E795606-0CE7-79E8-FF27-BB90051AA680}"/>
          </ac:cxnSpMkLst>
        </pc:cxnChg>
      </pc:sldChg>
      <pc:sldChg chg="addSp delSp modSp new mod">
        <pc:chgData name="Vincent Davy Zoonekynd" userId="9b657ceb-2c2e-465a-9d3d-eec3e4197458" providerId="ADAL" clId="{E7E73C21-A7BA-4C5D-B471-D12A4EB5A59C}" dt="2024-02-19T12:42:05.823" v="8939" actId="20577"/>
        <pc:sldMkLst>
          <pc:docMk/>
          <pc:sldMk cId="3091675406" sldId="5740"/>
        </pc:sldMkLst>
        <pc:spChg chg="mod">
          <ac:chgData name="Vincent Davy Zoonekynd" userId="9b657ceb-2c2e-465a-9d3d-eec3e4197458" providerId="ADAL" clId="{E7E73C21-A7BA-4C5D-B471-D12A4EB5A59C}" dt="2024-02-19T12:42:05.823" v="8939" actId="20577"/>
          <ac:spMkLst>
            <pc:docMk/>
            <pc:sldMk cId="3091675406" sldId="5740"/>
            <ac:spMk id="2" creationId="{B2F1385E-FEC6-7F42-0798-D15C73AB88AC}"/>
          </ac:spMkLst>
        </pc:spChg>
        <pc:spChg chg="del">
          <ac:chgData name="Vincent Davy Zoonekynd" userId="9b657ceb-2c2e-465a-9d3d-eec3e4197458" providerId="ADAL" clId="{E7E73C21-A7BA-4C5D-B471-D12A4EB5A59C}" dt="2024-02-19T12:30:17.198" v="8556" actId="478"/>
          <ac:spMkLst>
            <pc:docMk/>
            <pc:sldMk cId="3091675406" sldId="5740"/>
            <ac:spMk id="3" creationId="{A0871C41-547D-7D28-F61A-4687AC3BCC74}"/>
          </ac:spMkLst>
        </pc:spChg>
        <pc:spChg chg="add 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5" creationId="{E188B0B0-3FEE-93F0-1CEF-1263F490F8FB}"/>
          </ac:spMkLst>
        </pc:spChg>
        <pc:spChg chg="add 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6" creationId="{E8B335E5-C97D-228B-BB44-4CD5867D9726}"/>
          </ac:spMkLst>
        </pc:spChg>
        <pc:spChg chg="add 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7" creationId="{E2F0EBC0-DD70-C4A9-50DA-8BA4EAE7D18A}"/>
          </ac:spMkLst>
        </pc:spChg>
        <pc:spChg chg="add mod">
          <ac:chgData name="Vincent Davy Zoonekynd" userId="9b657ceb-2c2e-465a-9d3d-eec3e4197458" providerId="ADAL" clId="{E7E73C21-A7BA-4C5D-B471-D12A4EB5A59C}" dt="2024-02-19T12:31:16.123" v="8596"/>
          <ac:spMkLst>
            <pc:docMk/>
            <pc:sldMk cId="3091675406" sldId="5740"/>
            <ac:spMk id="13" creationId="{3665FC26-A774-139F-0C13-36BD18334F99}"/>
          </ac:spMkLst>
        </pc:spChg>
        <pc:spChg chg="add mod">
          <ac:chgData name="Vincent Davy Zoonekynd" userId="9b657ceb-2c2e-465a-9d3d-eec3e4197458" providerId="ADAL" clId="{E7E73C21-A7BA-4C5D-B471-D12A4EB5A59C}" dt="2024-02-19T12:31:16.123" v="8596"/>
          <ac:spMkLst>
            <pc:docMk/>
            <pc:sldMk cId="3091675406" sldId="5740"/>
            <ac:spMk id="14" creationId="{3D226FD4-42F2-0C29-C231-F508A7F0F088}"/>
          </ac:spMkLst>
        </pc:spChg>
        <pc:spChg chg="add mod">
          <ac:chgData name="Vincent Davy Zoonekynd" userId="9b657ceb-2c2e-465a-9d3d-eec3e4197458" providerId="ADAL" clId="{E7E73C21-A7BA-4C5D-B471-D12A4EB5A59C}" dt="2024-02-19T12:31:16.123" v="8596"/>
          <ac:spMkLst>
            <pc:docMk/>
            <pc:sldMk cId="3091675406" sldId="5740"/>
            <ac:spMk id="15" creationId="{3159F145-0A98-C548-BC69-597D88932152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0" creationId="{7BEADCF7-D2AD-37A7-69A1-F5757277E28D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1" creationId="{0E2B3684-7F8C-8513-2E76-4A3B0DA3423F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2" creationId="{CC9B3C69-8E2C-10C1-1CD9-3CE4C51ED63A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6" creationId="{40357C3A-E540-3D07-A358-216A0E050960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7" creationId="{543C351D-742C-A298-F231-BAD8C9643AD4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8" creationId="{3DD0BB42-10AB-095E-BA52-FFB2B9783139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32" creationId="{2E669A11-D239-4CED-0B12-C82400F77E35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33" creationId="{556AC483-FBA9-C14A-2775-1B04F73B0713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34" creationId="{90F30321-4943-8F0E-FC07-FC24BDF191D8}"/>
          </ac:spMkLst>
        </pc:spChg>
        <pc:spChg chg="del mod topLvl">
          <ac:chgData name="Vincent Davy Zoonekynd" userId="9b657ceb-2c2e-465a-9d3d-eec3e4197458" providerId="ADAL" clId="{E7E73C21-A7BA-4C5D-B471-D12A4EB5A59C}" dt="2024-02-19T12:38:18.566" v="8782" actId="478"/>
          <ac:spMkLst>
            <pc:docMk/>
            <pc:sldMk cId="3091675406" sldId="5740"/>
            <ac:spMk id="38" creationId="{45DC09AF-8765-BA5E-E355-977EDFCF8448}"/>
          </ac:spMkLst>
        </pc:spChg>
        <pc:spChg chg="del mod topLvl">
          <ac:chgData name="Vincent Davy Zoonekynd" userId="9b657ceb-2c2e-465a-9d3d-eec3e4197458" providerId="ADAL" clId="{E7E73C21-A7BA-4C5D-B471-D12A4EB5A59C}" dt="2024-02-19T12:38:18.566" v="8782" actId="478"/>
          <ac:spMkLst>
            <pc:docMk/>
            <pc:sldMk cId="3091675406" sldId="5740"/>
            <ac:spMk id="39" creationId="{E920ACA7-9820-0078-A8F8-A6D3D15769C5}"/>
          </ac:spMkLst>
        </pc:spChg>
        <pc:spChg chg="del mod topLvl">
          <ac:chgData name="Vincent Davy Zoonekynd" userId="9b657ceb-2c2e-465a-9d3d-eec3e4197458" providerId="ADAL" clId="{E7E73C21-A7BA-4C5D-B471-D12A4EB5A59C}" dt="2024-02-19T12:38:18.566" v="8782" actId="478"/>
          <ac:spMkLst>
            <pc:docMk/>
            <pc:sldMk cId="3091675406" sldId="5740"/>
            <ac:spMk id="40" creationId="{9BBA4C24-74A4-5A68-EC79-3A37D44C5C93}"/>
          </ac:spMkLst>
        </pc:spChg>
        <pc:spChg chg="add mod">
          <ac:chgData name="Vincent Davy Zoonekynd" userId="9b657ceb-2c2e-465a-9d3d-eec3e4197458" providerId="ADAL" clId="{E7E73C21-A7BA-4C5D-B471-D12A4EB5A59C}" dt="2024-02-19T12:34:52.896" v="8630" actId="122"/>
          <ac:spMkLst>
            <pc:docMk/>
            <pc:sldMk cId="3091675406" sldId="5740"/>
            <ac:spMk id="42" creationId="{CEAC3AA1-D98A-972E-369B-FB9B0A0C6613}"/>
          </ac:spMkLst>
        </pc:spChg>
        <pc:spChg chg="add mod">
          <ac:chgData name="Vincent Davy Zoonekynd" userId="9b657ceb-2c2e-465a-9d3d-eec3e4197458" providerId="ADAL" clId="{E7E73C21-A7BA-4C5D-B471-D12A4EB5A59C}" dt="2024-02-19T12:35:04.815" v="8632" actId="1076"/>
          <ac:spMkLst>
            <pc:docMk/>
            <pc:sldMk cId="3091675406" sldId="5740"/>
            <ac:spMk id="43" creationId="{B8C8B7CB-AB77-74ED-550E-AAA9F7D1539A}"/>
          </ac:spMkLst>
        </pc:spChg>
        <pc:spChg chg="add mod">
          <ac:chgData name="Vincent Davy Zoonekynd" userId="9b657ceb-2c2e-465a-9d3d-eec3e4197458" providerId="ADAL" clId="{E7E73C21-A7BA-4C5D-B471-D12A4EB5A59C}" dt="2024-02-19T12:35:13.845" v="8634" actId="1076"/>
          <ac:spMkLst>
            <pc:docMk/>
            <pc:sldMk cId="3091675406" sldId="5740"/>
            <ac:spMk id="44" creationId="{294AE693-8CC0-2E11-440A-C4BAA49D2E22}"/>
          </ac:spMkLst>
        </pc:spChg>
        <pc:spChg chg="add mod">
          <ac:chgData name="Vincent Davy Zoonekynd" userId="9b657ceb-2c2e-465a-9d3d-eec3e4197458" providerId="ADAL" clId="{E7E73C21-A7BA-4C5D-B471-D12A4EB5A59C}" dt="2024-02-19T12:35:42.736" v="8650" actId="20577"/>
          <ac:spMkLst>
            <pc:docMk/>
            <pc:sldMk cId="3091675406" sldId="5740"/>
            <ac:spMk id="45" creationId="{EDF32CD2-49EE-2182-D605-BFC3AC74F7E2}"/>
          </ac:spMkLst>
        </pc:spChg>
        <pc:spChg chg="add del mod">
          <ac:chgData name="Vincent Davy Zoonekynd" userId="9b657ceb-2c2e-465a-9d3d-eec3e4197458" providerId="ADAL" clId="{E7E73C21-A7BA-4C5D-B471-D12A4EB5A59C}" dt="2024-02-19T12:38:22.142" v="8783" actId="478"/>
          <ac:spMkLst>
            <pc:docMk/>
            <pc:sldMk cId="3091675406" sldId="5740"/>
            <ac:spMk id="46" creationId="{42223189-4B84-84C8-7B9C-4897134A8A95}"/>
          </ac:spMkLst>
        </pc:spChg>
        <pc:spChg chg="add mod">
          <ac:chgData name="Vincent Davy Zoonekynd" userId="9b657ceb-2c2e-465a-9d3d-eec3e4197458" providerId="ADAL" clId="{E7E73C21-A7BA-4C5D-B471-D12A4EB5A59C}" dt="2024-02-19T12:37:34.706" v="8753" actId="207"/>
          <ac:spMkLst>
            <pc:docMk/>
            <pc:sldMk cId="3091675406" sldId="5740"/>
            <ac:spMk id="48" creationId="{49438977-BD40-C61A-A901-3F7B5FA7F2BF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49" creationId="{90D82744-7D77-DBB6-979E-A8CC9C225435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50" creationId="{19835DEB-D8D0-5C43-7C9B-8524312B69CC}"/>
          </ac:spMkLst>
        </pc:spChg>
        <pc:spChg chg="add mod">
          <ac:chgData name="Vincent Davy Zoonekynd" userId="9b657ceb-2c2e-465a-9d3d-eec3e4197458" providerId="ADAL" clId="{E7E73C21-A7BA-4C5D-B471-D12A4EB5A59C}" dt="2024-02-19T12:37:15.581" v="8752" actId="207"/>
          <ac:spMkLst>
            <pc:docMk/>
            <pc:sldMk cId="3091675406" sldId="5740"/>
            <ac:spMk id="53" creationId="{90CA5AC4-F73E-BD58-FA9D-8D484F92E1DE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54" creationId="{A3F311E4-AACB-5ED9-FF0A-59388A066F0A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55" creationId="{D2A5DCCA-BF67-B0A5-0657-34B677DED1E4}"/>
          </ac:spMkLst>
        </pc:spChg>
        <pc:spChg chg="add mod">
          <ac:chgData name="Vincent Davy Zoonekynd" userId="9b657ceb-2c2e-465a-9d3d-eec3e4197458" providerId="ADAL" clId="{E7E73C21-A7BA-4C5D-B471-D12A4EB5A59C}" dt="2024-02-19T12:37:38.557" v="8754" actId="207"/>
          <ac:spMkLst>
            <pc:docMk/>
            <pc:sldMk cId="3091675406" sldId="5740"/>
            <ac:spMk id="58" creationId="{B351BC3E-2811-59E6-3851-21A0B3B06B54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59" creationId="{1BB6CBAB-6783-C468-FA91-BBACA0A33700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60" creationId="{A26EDA41-94CB-E546-8624-4B58556680CC}"/>
          </ac:spMkLst>
        </pc:spChg>
        <pc:spChg chg="add mod">
          <ac:chgData name="Vincent Davy Zoonekynd" userId="9b657ceb-2c2e-465a-9d3d-eec3e4197458" providerId="ADAL" clId="{E7E73C21-A7BA-4C5D-B471-D12A4EB5A59C}" dt="2024-02-19T12:37:46.377" v="8755" actId="207"/>
          <ac:spMkLst>
            <pc:docMk/>
            <pc:sldMk cId="3091675406" sldId="5740"/>
            <ac:spMk id="63" creationId="{F61AACAB-610E-61EA-2BA5-75C30581097C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64" creationId="{3FA2C6F2-A596-0584-000B-3404BC690B87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65" creationId="{38F2E25E-9FB1-5448-7A50-C790D851DCEA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68" creationId="{4FF31F1F-826E-10CE-4856-406ADE858A10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69" creationId="{838FB082-E337-4E29-3736-FA55EFEDEDB0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70" creationId="{80301B6D-B066-8A85-E77B-3B389B99FDE3}"/>
          </ac:spMkLst>
        </pc:spChg>
        <pc:spChg chg="add mod">
          <ac:chgData name="Vincent Davy Zoonekynd" userId="9b657ceb-2c2e-465a-9d3d-eec3e4197458" providerId="ADAL" clId="{E7E73C21-A7BA-4C5D-B471-D12A4EB5A59C}" dt="2024-02-19T12:38:09.346" v="8781" actId="20577"/>
          <ac:spMkLst>
            <pc:docMk/>
            <pc:sldMk cId="3091675406" sldId="5740"/>
            <ac:spMk id="72" creationId="{AE667315-E8A0-D91E-0591-1032E2751ACB}"/>
          </ac:spMkLst>
        </pc:spChg>
        <pc:spChg chg="add mod">
          <ac:chgData name="Vincent Davy Zoonekynd" userId="9b657ceb-2c2e-465a-9d3d-eec3e4197458" providerId="ADAL" clId="{E7E73C21-A7BA-4C5D-B471-D12A4EB5A59C}" dt="2024-02-19T12:38:05.599" v="8774" actId="20577"/>
          <ac:spMkLst>
            <pc:docMk/>
            <pc:sldMk cId="3091675406" sldId="5740"/>
            <ac:spMk id="73" creationId="{6210DCD1-ABBD-439B-57A8-ABFD2847AD4B}"/>
          </ac:spMkLst>
        </pc:spChg>
        <pc:spChg chg="add mod">
          <ac:chgData name="Vincent Davy Zoonekynd" userId="9b657ceb-2c2e-465a-9d3d-eec3e4197458" providerId="ADAL" clId="{E7E73C21-A7BA-4C5D-B471-D12A4EB5A59C}" dt="2024-02-19T12:37:59.938" v="8767" actId="20577"/>
          <ac:spMkLst>
            <pc:docMk/>
            <pc:sldMk cId="3091675406" sldId="5740"/>
            <ac:spMk id="74" creationId="{AA7B519A-2928-CE72-BCE8-39320E5853AE}"/>
          </ac:spMkLst>
        </pc:spChg>
        <pc:spChg chg="add mod">
          <ac:chgData name="Vincent Davy Zoonekynd" userId="9b657ceb-2c2e-465a-9d3d-eec3e4197458" providerId="ADAL" clId="{E7E73C21-A7BA-4C5D-B471-D12A4EB5A59C}" dt="2024-02-19T12:37:54.784" v="8760" actId="20577"/>
          <ac:spMkLst>
            <pc:docMk/>
            <pc:sldMk cId="3091675406" sldId="5740"/>
            <ac:spMk id="75" creationId="{503BE8C0-D1CA-FE99-72CF-0A07809439A4}"/>
          </ac:spMkLst>
        </pc:spChg>
        <pc:spChg chg="add mod">
          <ac:chgData name="Vincent Davy Zoonekynd" userId="9b657ceb-2c2e-465a-9d3d-eec3e4197458" providerId="ADAL" clId="{E7E73C21-A7BA-4C5D-B471-D12A4EB5A59C}" dt="2024-02-19T12:39:49.647" v="8841" actId="1035"/>
          <ac:spMkLst>
            <pc:docMk/>
            <pc:sldMk cId="3091675406" sldId="5740"/>
            <ac:spMk id="76" creationId="{CB70C31C-E9D7-C164-435A-3ACC7EC39D8C}"/>
          </ac:spMkLst>
        </pc:spChg>
        <pc:spChg chg="add mod">
          <ac:chgData name="Vincent Davy Zoonekynd" userId="9b657ceb-2c2e-465a-9d3d-eec3e4197458" providerId="ADAL" clId="{E7E73C21-A7BA-4C5D-B471-D12A4EB5A59C}" dt="2024-02-19T12:39:12.626" v="8823" actId="207"/>
          <ac:spMkLst>
            <pc:docMk/>
            <pc:sldMk cId="3091675406" sldId="5740"/>
            <ac:spMk id="77" creationId="{3AF39AE6-4ECE-6A14-8BE5-898F068D7A9A}"/>
          </ac:spMkLst>
        </pc:spChg>
        <pc:spChg chg="add mod">
          <ac:chgData name="Vincent Davy Zoonekynd" userId="9b657ceb-2c2e-465a-9d3d-eec3e4197458" providerId="ADAL" clId="{E7E73C21-A7BA-4C5D-B471-D12A4EB5A59C}" dt="2024-02-19T12:40:34.647" v="8843" actId="1076"/>
          <ac:spMkLst>
            <pc:docMk/>
            <pc:sldMk cId="3091675406" sldId="5740"/>
            <ac:spMk id="82" creationId="{B5359723-263D-382D-F1A0-231FA3FB20A8}"/>
          </ac:spMkLst>
        </pc:spChg>
        <pc:spChg chg="add mod">
          <ac:chgData name="Vincent Davy Zoonekynd" userId="9b657ceb-2c2e-465a-9d3d-eec3e4197458" providerId="ADAL" clId="{E7E73C21-A7BA-4C5D-B471-D12A4EB5A59C}" dt="2024-02-19T12:40:43.990" v="8845" actId="1076"/>
          <ac:spMkLst>
            <pc:docMk/>
            <pc:sldMk cId="3091675406" sldId="5740"/>
            <ac:spMk id="83" creationId="{EE71177B-9C07-2CA6-E6D8-05FE715A1F17}"/>
          </ac:spMkLst>
        </pc:spChg>
        <pc:spChg chg="add mod">
          <ac:chgData name="Vincent Davy Zoonekynd" userId="9b657ceb-2c2e-465a-9d3d-eec3e4197458" providerId="ADAL" clId="{E7E73C21-A7BA-4C5D-B471-D12A4EB5A59C}" dt="2024-02-19T12:41:27.271" v="8895" actId="1035"/>
          <ac:spMkLst>
            <pc:docMk/>
            <pc:sldMk cId="3091675406" sldId="5740"/>
            <ac:spMk id="84" creationId="{F3A364D5-7C39-8BAB-AD78-25F3B848DCC0}"/>
          </ac:spMkLst>
        </pc:spChg>
        <pc:spChg chg="add mod">
          <ac:chgData name="Vincent Davy Zoonekynd" userId="9b657ceb-2c2e-465a-9d3d-eec3e4197458" providerId="ADAL" clId="{E7E73C21-A7BA-4C5D-B471-D12A4EB5A59C}" dt="2024-02-19T12:41:43.903" v="8912" actId="20577"/>
          <ac:spMkLst>
            <pc:docMk/>
            <pc:sldMk cId="3091675406" sldId="5740"/>
            <ac:spMk id="85" creationId="{D24E6128-9799-81D0-C292-6FB6352E912B}"/>
          </ac:spMkLst>
        </pc:spChg>
        <pc:grpChg chg="add del mod">
          <ac:chgData name="Vincent Davy Zoonekynd" userId="9b657ceb-2c2e-465a-9d3d-eec3e4197458" providerId="ADAL" clId="{E7E73C21-A7BA-4C5D-B471-D12A4EB5A59C}" dt="2024-02-19T12:33:06.613" v="8611" actId="165"/>
          <ac:grpSpMkLst>
            <pc:docMk/>
            <pc:sldMk cId="3091675406" sldId="5740"/>
            <ac:grpSpMk id="17" creationId="{63BD4AEE-C478-1CA4-CDD8-FE5100394F7F}"/>
          </ac:grpSpMkLst>
        </pc:grpChg>
        <pc:grpChg chg="add del mod">
          <ac:chgData name="Vincent Davy Zoonekynd" userId="9b657ceb-2c2e-465a-9d3d-eec3e4197458" providerId="ADAL" clId="{E7E73C21-A7BA-4C5D-B471-D12A4EB5A59C}" dt="2024-02-19T12:33:06.613" v="8611" actId="165"/>
          <ac:grpSpMkLst>
            <pc:docMk/>
            <pc:sldMk cId="3091675406" sldId="5740"/>
            <ac:grpSpMk id="18" creationId="{8A89210A-B372-9379-9F59-07EE9BBB72D2}"/>
          </ac:grpSpMkLst>
        </pc:grpChg>
        <pc:grpChg chg="add del mod">
          <ac:chgData name="Vincent Davy Zoonekynd" userId="9b657ceb-2c2e-465a-9d3d-eec3e4197458" providerId="ADAL" clId="{E7E73C21-A7BA-4C5D-B471-D12A4EB5A59C}" dt="2024-02-19T12:33:06.613" v="8611" actId="165"/>
          <ac:grpSpMkLst>
            <pc:docMk/>
            <pc:sldMk cId="3091675406" sldId="5740"/>
            <ac:grpSpMk id="24" creationId="{190B907A-FF48-26A5-5E76-7D5776ECA117}"/>
          </ac:grpSpMkLst>
        </pc:grpChg>
        <pc:grpChg chg="add del mod">
          <ac:chgData name="Vincent Davy Zoonekynd" userId="9b657ceb-2c2e-465a-9d3d-eec3e4197458" providerId="ADAL" clId="{E7E73C21-A7BA-4C5D-B471-D12A4EB5A59C}" dt="2024-02-19T12:33:06.613" v="8611" actId="165"/>
          <ac:grpSpMkLst>
            <pc:docMk/>
            <pc:sldMk cId="3091675406" sldId="5740"/>
            <ac:grpSpMk id="30" creationId="{4A201E83-A55D-1189-2C04-D64DDC2C9283}"/>
          </ac:grpSpMkLst>
        </pc:grpChg>
        <pc:grpChg chg="add del mod">
          <ac:chgData name="Vincent Davy Zoonekynd" userId="9b657ceb-2c2e-465a-9d3d-eec3e4197458" providerId="ADAL" clId="{E7E73C21-A7BA-4C5D-B471-D12A4EB5A59C}" dt="2024-02-19T12:33:06.613" v="8611" actId="165"/>
          <ac:grpSpMkLst>
            <pc:docMk/>
            <pc:sldMk cId="3091675406" sldId="5740"/>
            <ac:grpSpMk id="36" creationId="{40B1837D-9585-BA02-2C68-2E41FCE7091D}"/>
          </ac:grpSpMkLst>
        </pc:grpChg>
        <pc:cxnChg chg="add mod topLvl">
          <ac:chgData name="Vincent Davy Zoonekynd" userId="9b657ceb-2c2e-465a-9d3d-eec3e4197458" providerId="ADAL" clId="{E7E73C21-A7BA-4C5D-B471-D12A4EB5A59C}" dt="2024-02-19T12:33:24.086" v="8613" actId="692"/>
          <ac:cxnSpMkLst>
            <pc:docMk/>
            <pc:sldMk cId="3091675406" sldId="5740"/>
            <ac:cxnSpMk id="4" creationId="{E466C419-E9CE-6492-D4F2-F9422FF4A306}"/>
          </ac:cxnSpMkLst>
        </pc:cxnChg>
        <pc:cxnChg chg="add mod topLvl">
          <ac:chgData name="Vincent Davy Zoonekynd" userId="9b657ceb-2c2e-465a-9d3d-eec3e4197458" providerId="ADAL" clId="{E7E73C21-A7BA-4C5D-B471-D12A4EB5A59C}" dt="2024-02-19T12:33:31.563" v="8615" actId="692"/>
          <ac:cxnSpMkLst>
            <pc:docMk/>
            <pc:sldMk cId="3091675406" sldId="5740"/>
            <ac:cxnSpMk id="8" creationId="{BFB33EAF-5B02-5D9F-6E1C-BAFF692AD698}"/>
          </ac:cxnSpMkLst>
        </pc:cxnChg>
        <pc:cxnChg chg="add mod">
          <ac:chgData name="Vincent Davy Zoonekynd" userId="9b657ceb-2c2e-465a-9d3d-eec3e4197458" providerId="ADAL" clId="{E7E73C21-A7BA-4C5D-B471-D12A4EB5A59C}" dt="2024-02-19T12:31:16.123" v="8596"/>
          <ac:cxnSpMkLst>
            <pc:docMk/>
            <pc:sldMk cId="3091675406" sldId="5740"/>
            <ac:cxnSpMk id="12" creationId="{702FE285-32ED-D2FC-A06E-80392AEFD314}"/>
          </ac:cxnSpMkLst>
        </pc:cxnChg>
        <pc:cxnChg chg="add mod">
          <ac:chgData name="Vincent Davy Zoonekynd" userId="9b657ceb-2c2e-465a-9d3d-eec3e4197458" providerId="ADAL" clId="{E7E73C21-A7BA-4C5D-B471-D12A4EB5A59C}" dt="2024-02-19T12:31:16.123" v="8596"/>
          <ac:cxnSpMkLst>
            <pc:docMk/>
            <pc:sldMk cId="3091675406" sldId="5740"/>
            <ac:cxnSpMk id="16" creationId="{9368743E-00DC-9A21-DC59-4179953A2CBD}"/>
          </ac:cxnSpMkLst>
        </pc:cxnChg>
        <pc:cxnChg chg="mod topLvl">
          <ac:chgData name="Vincent Davy Zoonekynd" userId="9b657ceb-2c2e-465a-9d3d-eec3e4197458" providerId="ADAL" clId="{E7E73C21-A7BA-4C5D-B471-D12A4EB5A59C}" dt="2024-02-19T12:33:06.613" v="8611" actId="165"/>
          <ac:cxnSpMkLst>
            <pc:docMk/>
            <pc:sldMk cId="3091675406" sldId="5740"/>
            <ac:cxnSpMk id="19" creationId="{E0526E0C-7B93-9C32-0F1E-25C7AADC51F3}"/>
          </ac:cxnSpMkLst>
        </pc:cxnChg>
        <pc:cxnChg chg="mod topLvl">
          <ac:chgData name="Vincent Davy Zoonekynd" userId="9b657ceb-2c2e-465a-9d3d-eec3e4197458" providerId="ADAL" clId="{E7E73C21-A7BA-4C5D-B471-D12A4EB5A59C}" dt="2024-02-19T12:33:06.613" v="8611" actId="165"/>
          <ac:cxnSpMkLst>
            <pc:docMk/>
            <pc:sldMk cId="3091675406" sldId="5740"/>
            <ac:cxnSpMk id="23" creationId="{81963609-186A-3779-FB6C-5A316B9C0A0D}"/>
          </ac:cxnSpMkLst>
        </pc:cxnChg>
        <pc:cxnChg chg="mod topLvl">
          <ac:chgData name="Vincent Davy Zoonekynd" userId="9b657ceb-2c2e-465a-9d3d-eec3e4197458" providerId="ADAL" clId="{E7E73C21-A7BA-4C5D-B471-D12A4EB5A59C}" dt="2024-02-19T12:33:46.057" v="8617" actId="692"/>
          <ac:cxnSpMkLst>
            <pc:docMk/>
            <pc:sldMk cId="3091675406" sldId="5740"/>
            <ac:cxnSpMk id="25" creationId="{7A873891-F0A0-0191-FF00-800B2B889505}"/>
          </ac:cxnSpMkLst>
        </pc:cxnChg>
        <pc:cxnChg chg="mod topLvl">
          <ac:chgData name="Vincent Davy Zoonekynd" userId="9b657ceb-2c2e-465a-9d3d-eec3e4197458" providerId="ADAL" clId="{E7E73C21-A7BA-4C5D-B471-D12A4EB5A59C}" dt="2024-02-19T12:33:06.613" v="8611" actId="165"/>
          <ac:cxnSpMkLst>
            <pc:docMk/>
            <pc:sldMk cId="3091675406" sldId="5740"/>
            <ac:cxnSpMk id="29" creationId="{2CC7E171-009B-E4BA-00AF-7ABA6E5DFF0F}"/>
          </ac:cxnSpMkLst>
        </pc:cxnChg>
        <pc:cxnChg chg="mod topLvl">
          <ac:chgData name="Vincent Davy Zoonekynd" userId="9b657ceb-2c2e-465a-9d3d-eec3e4197458" providerId="ADAL" clId="{E7E73C21-A7BA-4C5D-B471-D12A4EB5A59C}" dt="2024-02-19T12:33:06.613" v="8611" actId="165"/>
          <ac:cxnSpMkLst>
            <pc:docMk/>
            <pc:sldMk cId="3091675406" sldId="5740"/>
            <ac:cxnSpMk id="31" creationId="{222B087F-B592-3ECA-F303-D64A92B6A85E}"/>
          </ac:cxnSpMkLst>
        </pc:cxnChg>
        <pc:cxnChg chg="mod topLvl">
          <ac:chgData name="Vincent Davy Zoonekynd" userId="9b657ceb-2c2e-465a-9d3d-eec3e4197458" providerId="ADAL" clId="{E7E73C21-A7BA-4C5D-B471-D12A4EB5A59C}" dt="2024-02-19T12:34:03.938" v="8619" actId="692"/>
          <ac:cxnSpMkLst>
            <pc:docMk/>
            <pc:sldMk cId="3091675406" sldId="5740"/>
            <ac:cxnSpMk id="35" creationId="{E618C696-8ADC-20C0-421D-16A9E2729C37}"/>
          </ac:cxnSpMkLst>
        </pc:cxnChg>
        <pc:cxnChg chg="del mod topLvl">
          <ac:chgData name="Vincent Davy Zoonekynd" userId="9b657ceb-2c2e-465a-9d3d-eec3e4197458" providerId="ADAL" clId="{E7E73C21-A7BA-4C5D-B471-D12A4EB5A59C}" dt="2024-02-19T12:38:18.566" v="8782" actId="478"/>
          <ac:cxnSpMkLst>
            <pc:docMk/>
            <pc:sldMk cId="3091675406" sldId="5740"/>
            <ac:cxnSpMk id="37" creationId="{B2E88171-0A29-02E9-E072-6C9BE0B3A498}"/>
          </ac:cxnSpMkLst>
        </pc:cxnChg>
        <pc:cxnChg chg="del mod topLvl">
          <ac:chgData name="Vincent Davy Zoonekynd" userId="9b657ceb-2c2e-465a-9d3d-eec3e4197458" providerId="ADAL" clId="{E7E73C21-A7BA-4C5D-B471-D12A4EB5A59C}" dt="2024-02-19T12:38:18.566" v="8782" actId="478"/>
          <ac:cxnSpMkLst>
            <pc:docMk/>
            <pc:sldMk cId="3091675406" sldId="5740"/>
            <ac:cxnSpMk id="41" creationId="{1536AFC1-D091-BA57-A492-1F96ACA48533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47" creationId="{D48CD282-7D60-3A8D-1E5D-BD3E3766CF15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51" creationId="{0A5840B1-8924-3559-49B3-A8337D6642B1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52" creationId="{995B3EBC-01EC-88B8-6FB8-66C36DE9E94B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56" creationId="{F8FC3AD1-1EFE-5C75-B23A-5F933855B667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57" creationId="{33D58A86-90C2-2DE8-153E-7282E0B9DF1A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61" creationId="{CAFE171F-D06E-CF93-CD12-FD2EA64E9226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62" creationId="{09F370C4-B424-546D-8E38-7766DB785206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66" creationId="{AE70DD6A-D00F-86CC-289A-888021434F48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67" creationId="{E72338D5-CD88-366E-AF54-AF11A8BD37E1}"/>
          </ac:cxnSpMkLst>
        </pc:cxnChg>
        <pc:cxnChg chg="add mod">
          <ac:chgData name="Vincent Davy Zoonekynd" userId="9b657ceb-2c2e-465a-9d3d-eec3e4197458" providerId="ADAL" clId="{E7E73C21-A7BA-4C5D-B471-D12A4EB5A59C}" dt="2024-02-19T12:39:26.341" v="8825" actId="692"/>
          <ac:cxnSpMkLst>
            <pc:docMk/>
            <pc:sldMk cId="3091675406" sldId="5740"/>
            <ac:cxnSpMk id="71" creationId="{02DEAEAA-6162-F25B-3D1F-E75E8B442D00}"/>
          </ac:cxnSpMkLst>
        </pc:cxnChg>
        <pc:cxnChg chg="add mod">
          <ac:chgData name="Vincent Davy Zoonekynd" userId="9b657ceb-2c2e-465a-9d3d-eec3e4197458" providerId="ADAL" clId="{E7E73C21-A7BA-4C5D-B471-D12A4EB5A59C}" dt="2024-02-19T12:39:09.372" v="8822" actId="1076"/>
          <ac:cxnSpMkLst>
            <pc:docMk/>
            <pc:sldMk cId="3091675406" sldId="5740"/>
            <ac:cxnSpMk id="78" creationId="{FCF701AF-EC73-DBA0-9856-E8D6D5E802BB}"/>
          </ac:cxnSpMkLst>
        </pc:cxnChg>
      </pc:sldChg>
      <pc:sldChg chg="modSp new mod ord">
        <pc:chgData name="Vincent Davy Zoonekynd" userId="9b657ceb-2c2e-465a-9d3d-eec3e4197458" providerId="ADAL" clId="{E7E73C21-A7BA-4C5D-B471-D12A4EB5A59C}" dt="2024-02-19T12:54:26.524" v="9094" actId="20577"/>
        <pc:sldMkLst>
          <pc:docMk/>
          <pc:sldMk cId="2198073935" sldId="5741"/>
        </pc:sldMkLst>
        <pc:spChg chg="mod">
          <ac:chgData name="Vincent Davy Zoonekynd" userId="9b657ceb-2c2e-465a-9d3d-eec3e4197458" providerId="ADAL" clId="{E7E73C21-A7BA-4C5D-B471-D12A4EB5A59C}" dt="2024-02-19T12:43:52.062" v="8959" actId="20577"/>
          <ac:spMkLst>
            <pc:docMk/>
            <pc:sldMk cId="2198073935" sldId="5741"/>
            <ac:spMk id="2" creationId="{80A986B1-2FBB-C5E7-5211-EB41D3001D6E}"/>
          </ac:spMkLst>
        </pc:spChg>
        <pc:spChg chg="mod">
          <ac:chgData name="Vincent Davy Zoonekynd" userId="9b657ceb-2c2e-465a-9d3d-eec3e4197458" providerId="ADAL" clId="{E7E73C21-A7BA-4C5D-B471-D12A4EB5A59C}" dt="2024-02-19T12:54:26.524" v="9094" actId="20577"/>
          <ac:spMkLst>
            <pc:docMk/>
            <pc:sldMk cId="2198073935" sldId="5741"/>
            <ac:spMk id="3" creationId="{EF204F60-F6E0-55E7-B178-869CB30F2A55}"/>
          </ac:spMkLst>
        </pc:spChg>
      </pc:sldChg>
      <pc:sldChg chg="modSp add mod ord">
        <pc:chgData name="Vincent Davy Zoonekynd" userId="9b657ceb-2c2e-465a-9d3d-eec3e4197458" providerId="ADAL" clId="{E7E73C21-A7BA-4C5D-B471-D12A4EB5A59C}" dt="2024-02-20T05:51:52.263" v="9521"/>
        <pc:sldMkLst>
          <pc:docMk/>
          <pc:sldMk cId="2353975192" sldId="5742"/>
        </pc:sldMkLst>
        <pc:spChg chg="mod">
          <ac:chgData name="Vincent Davy Zoonekynd" userId="9b657ceb-2c2e-465a-9d3d-eec3e4197458" providerId="ADAL" clId="{E7E73C21-A7BA-4C5D-B471-D12A4EB5A59C}" dt="2024-02-20T05:51:52.263" v="9521"/>
          <ac:spMkLst>
            <pc:docMk/>
            <pc:sldMk cId="2353975192" sldId="5742"/>
            <ac:spMk id="3" creationId="{EF204F60-F6E0-55E7-B178-869CB30F2A55}"/>
          </ac:spMkLst>
        </pc:spChg>
      </pc:sldChg>
      <pc:sldChg chg="addSp delSp modSp new mod modClrScheme chgLayout">
        <pc:chgData name="Vincent Davy Zoonekynd" userId="9b657ceb-2c2e-465a-9d3d-eec3e4197458" providerId="ADAL" clId="{E7E73C21-A7BA-4C5D-B471-D12A4EB5A59C}" dt="2024-02-20T06:47:52.716" v="9609" actId="478"/>
        <pc:sldMkLst>
          <pc:docMk/>
          <pc:sldMk cId="826581300" sldId="5743"/>
        </pc:sldMkLst>
        <pc:spChg chg="del">
          <ac:chgData name="Vincent Davy Zoonekynd" userId="9b657ceb-2c2e-465a-9d3d-eec3e4197458" providerId="ADAL" clId="{E7E73C21-A7BA-4C5D-B471-D12A4EB5A59C}" dt="2024-02-20T05:53:37.692" v="9523" actId="700"/>
          <ac:spMkLst>
            <pc:docMk/>
            <pc:sldMk cId="826581300" sldId="5743"/>
            <ac:spMk id="2" creationId="{86D5311A-A239-F688-F869-399AAED48087}"/>
          </ac:spMkLst>
        </pc:spChg>
        <pc:spChg chg="del">
          <ac:chgData name="Vincent Davy Zoonekynd" userId="9b657ceb-2c2e-465a-9d3d-eec3e4197458" providerId="ADAL" clId="{E7E73C21-A7BA-4C5D-B471-D12A4EB5A59C}" dt="2024-02-20T05:53:37.692" v="9523" actId="700"/>
          <ac:spMkLst>
            <pc:docMk/>
            <pc:sldMk cId="826581300" sldId="5743"/>
            <ac:spMk id="3" creationId="{F48BE374-7027-0137-EA6B-0EF68B386DA2}"/>
          </ac:spMkLst>
        </pc:spChg>
        <pc:spChg chg="add del mod">
          <ac:chgData name="Vincent Davy Zoonekynd" userId="9b657ceb-2c2e-465a-9d3d-eec3e4197458" providerId="ADAL" clId="{E7E73C21-A7BA-4C5D-B471-D12A4EB5A59C}" dt="2024-02-20T06:47:52.716" v="9609" actId="478"/>
          <ac:spMkLst>
            <pc:docMk/>
            <pc:sldMk cId="826581300" sldId="5743"/>
            <ac:spMk id="4" creationId="{34DDEE46-85C6-C682-EA8B-A3C3D8E06030}"/>
          </ac:spMkLst>
        </pc:spChg>
        <pc:spChg chg="add del mod">
          <ac:chgData name="Vincent Davy Zoonekynd" userId="9b657ceb-2c2e-465a-9d3d-eec3e4197458" providerId="ADAL" clId="{E7E73C21-A7BA-4C5D-B471-D12A4EB5A59C}" dt="2024-02-20T06:47:52.716" v="9609" actId="478"/>
          <ac:spMkLst>
            <pc:docMk/>
            <pc:sldMk cId="826581300" sldId="5743"/>
            <ac:spMk id="5" creationId="{EEB151E7-1688-E24E-9CD8-F4A5D4081918}"/>
          </ac:spMkLst>
        </pc:spChg>
        <pc:spChg chg="add del mod">
          <ac:chgData name="Vincent Davy Zoonekynd" userId="9b657ceb-2c2e-465a-9d3d-eec3e4197458" providerId="ADAL" clId="{E7E73C21-A7BA-4C5D-B471-D12A4EB5A59C}" dt="2024-02-20T06:47:52.716" v="9609" actId="478"/>
          <ac:spMkLst>
            <pc:docMk/>
            <pc:sldMk cId="826581300" sldId="5743"/>
            <ac:spMk id="6" creationId="{220C1208-A0E2-206E-6B46-10BE75B6AD5C}"/>
          </ac:spMkLst>
        </pc:spChg>
        <pc:spChg chg="add del mod">
          <ac:chgData name="Vincent Davy Zoonekynd" userId="9b657ceb-2c2e-465a-9d3d-eec3e4197458" providerId="ADAL" clId="{E7E73C21-A7BA-4C5D-B471-D12A4EB5A59C}" dt="2024-02-20T06:47:52.716" v="9609" actId="478"/>
          <ac:spMkLst>
            <pc:docMk/>
            <pc:sldMk cId="826581300" sldId="5743"/>
            <ac:spMk id="7" creationId="{246F4D72-A520-74AF-D866-58E11E761E2D}"/>
          </ac:spMkLst>
        </pc:spChg>
        <pc:picChg chg="add del">
          <ac:chgData name="Vincent Davy Zoonekynd" userId="9b657ceb-2c2e-465a-9d3d-eec3e4197458" providerId="ADAL" clId="{E7E73C21-A7BA-4C5D-B471-D12A4EB5A59C}" dt="2024-02-20T06:26:58.888" v="9525" actId="478"/>
          <ac:picMkLst>
            <pc:docMk/>
            <pc:sldMk cId="826581300" sldId="5743"/>
            <ac:picMk id="2050" creationId="{95DC29E9-97DE-6313-6BBB-B5D2A2B153C3}"/>
          </ac:picMkLst>
        </pc:picChg>
        <pc:picChg chg="add del">
          <ac:chgData name="Vincent Davy Zoonekynd" userId="9b657ceb-2c2e-465a-9d3d-eec3e4197458" providerId="ADAL" clId="{E7E73C21-A7BA-4C5D-B471-D12A4EB5A59C}" dt="2024-02-20T06:47:52.716" v="9609" actId="478"/>
          <ac:picMkLst>
            <pc:docMk/>
            <pc:sldMk cId="826581300" sldId="5743"/>
            <ac:picMk id="2052" creationId="{FF9F5C06-37FD-DAB6-7F57-AB8D4719E3BB}"/>
          </ac:picMkLst>
        </pc:picChg>
      </pc:sldChg>
      <pc:sldChg chg="modSp add mod">
        <pc:chgData name="Vincent Davy Zoonekynd" userId="9b657ceb-2c2e-465a-9d3d-eec3e4197458" providerId="ADAL" clId="{E7E73C21-A7BA-4C5D-B471-D12A4EB5A59C}" dt="2024-02-23T10:32:06.549" v="10069" actId="20577"/>
        <pc:sldMkLst>
          <pc:docMk/>
          <pc:sldMk cId="3920138025" sldId="5744"/>
        </pc:sldMkLst>
        <pc:spChg chg="mod">
          <ac:chgData name="Vincent Davy Zoonekynd" userId="9b657ceb-2c2e-465a-9d3d-eec3e4197458" providerId="ADAL" clId="{E7E73C21-A7BA-4C5D-B471-D12A4EB5A59C}" dt="2024-02-23T10:32:06.549" v="10069" actId="20577"/>
          <ac:spMkLst>
            <pc:docMk/>
            <pc:sldMk cId="3920138025" sldId="5744"/>
            <ac:spMk id="4" creationId="{610664E5-6276-E57B-536C-250E530CFD11}"/>
          </ac:spMkLst>
        </pc:spChg>
      </pc:sldChg>
      <pc:sldChg chg="addSp delSp new del">
        <pc:chgData name="Vincent Davy Zoonekynd" userId="9b657ceb-2c2e-465a-9d3d-eec3e4197458" providerId="ADAL" clId="{E7E73C21-A7BA-4C5D-B471-D12A4EB5A59C}" dt="2024-02-20T06:47:56.907" v="9610" actId="47"/>
        <pc:sldMkLst>
          <pc:docMk/>
          <pc:sldMk cId="4152591251" sldId="5744"/>
        </pc:sldMkLst>
        <pc:picChg chg="add del">
          <ac:chgData name="Vincent Davy Zoonekynd" userId="9b657ceb-2c2e-465a-9d3d-eec3e4197458" providerId="ADAL" clId="{E7E73C21-A7BA-4C5D-B471-D12A4EB5A59C}" dt="2024-02-20T06:31:53.513" v="9607" actId="478"/>
          <ac:picMkLst>
            <pc:docMk/>
            <pc:sldMk cId="4152591251" sldId="5744"/>
            <ac:picMk id="16386" creationId="{EE5F1D46-FE45-E431-F9AE-FE5421EF60EA}"/>
          </ac:picMkLst>
        </pc:picChg>
      </pc:sldChg>
      <pc:sldChg chg="modSp add mod">
        <pc:chgData name="Vincent Davy Zoonekynd" userId="9b657ceb-2c2e-465a-9d3d-eec3e4197458" providerId="ADAL" clId="{E7E73C21-A7BA-4C5D-B471-D12A4EB5A59C}" dt="2024-02-20T15:03:14.712" v="10011" actId="27636"/>
        <pc:sldMkLst>
          <pc:docMk/>
          <pc:sldMk cId="197311320" sldId="5745"/>
        </pc:sldMkLst>
        <pc:spChg chg="mod">
          <ac:chgData name="Vincent Davy Zoonekynd" userId="9b657ceb-2c2e-465a-9d3d-eec3e4197458" providerId="ADAL" clId="{E7E73C21-A7BA-4C5D-B471-D12A4EB5A59C}" dt="2024-02-20T14:12:29.264" v="9661" actId="1076"/>
          <ac:spMkLst>
            <pc:docMk/>
            <pc:sldMk cId="197311320" sldId="5745"/>
            <ac:spMk id="21" creationId="{950CB253-45FB-FAD3-6E1B-B83E4A50BDEB}"/>
          </ac:spMkLst>
        </pc:spChg>
        <pc:spChg chg="mod">
          <ac:chgData name="Vincent Davy Zoonekynd" userId="9b657ceb-2c2e-465a-9d3d-eec3e4197458" providerId="ADAL" clId="{E7E73C21-A7BA-4C5D-B471-D12A4EB5A59C}" dt="2024-02-20T15:03:14.712" v="10011" actId="27636"/>
          <ac:spMkLst>
            <pc:docMk/>
            <pc:sldMk cId="197311320" sldId="5745"/>
            <ac:spMk id="22" creationId="{B1FA127C-47AC-55FB-A837-11ACA223C701}"/>
          </ac:spMkLst>
        </pc:spChg>
        <pc:cxnChg chg="mod">
          <ac:chgData name="Vincent Davy Zoonekynd" userId="9b657ceb-2c2e-465a-9d3d-eec3e4197458" providerId="ADAL" clId="{E7E73C21-A7BA-4C5D-B471-D12A4EB5A59C}" dt="2024-02-20T14:12:42.351" v="9663" actId="14100"/>
          <ac:cxnSpMkLst>
            <pc:docMk/>
            <pc:sldMk cId="197311320" sldId="5745"/>
            <ac:cxnSpMk id="26" creationId="{8F191B65-0E02-F997-F9A1-9B763629B494}"/>
          </ac:cxnSpMkLst>
        </pc:cxnChg>
        <pc:cxnChg chg="mod">
          <ac:chgData name="Vincent Davy Zoonekynd" userId="9b657ceb-2c2e-465a-9d3d-eec3e4197458" providerId="ADAL" clId="{E7E73C21-A7BA-4C5D-B471-D12A4EB5A59C}" dt="2024-02-20T14:12:47.716" v="9664" actId="14100"/>
          <ac:cxnSpMkLst>
            <pc:docMk/>
            <pc:sldMk cId="197311320" sldId="5745"/>
            <ac:cxnSpMk id="29" creationId="{847DDB50-78AA-D9A4-AADF-E19B1C07A13B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4:48.943" v="10041" actId="478"/>
        <pc:sldMkLst>
          <pc:docMk/>
          <pc:sldMk cId="3527504492" sldId="5746"/>
        </pc:sldMkLst>
        <pc:spChg chg="del">
          <ac:chgData name="Vincent Davy Zoonekynd" userId="9b657ceb-2c2e-465a-9d3d-eec3e4197458" providerId="ADAL" clId="{E7E73C21-A7BA-4C5D-B471-D12A4EB5A59C}" dt="2024-02-20T15:03:35.356" v="10012" actId="478"/>
          <ac:spMkLst>
            <pc:docMk/>
            <pc:sldMk cId="3527504492" sldId="5746"/>
            <ac:spMk id="2" creationId="{C078C219-D266-F011-5D24-FA55DBE3BCF3}"/>
          </ac:spMkLst>
        </pc:spChg>
        <pc:spChg chg="add del mod">
          <ac:chgData name="Vincent Davy Zoonekynd" userId="9b657ceb-2c2e-465a-9d3d-eec3e4197458" providerId="ADAL" clId="{E7E73C21-A7BA-4C5D-B471-D12A4EB5A59C}" dt="2024-02-20T15:04:48.943" v="10041" actId="478"/>
          <ac:spMkLst>
            <pc:docMk/>
            <pc:sldMk cId="3527504492" sldId="5746"/>
            <ac:spMk id="25" creationId="{08A8A35E-A11C-A4CB-96E7-11E491ED7F2B}"/>
          </ac:spMkLst>
        </pc:spChg>
        <pc:spChg chg="add mod">
          <ac:chgData name="Vincent Davy Zoonekynd" userId="9b657ceb-2c2e-465a-9d3d-eec3e4197458" providerId="ADAL" clId="{E7E73C21-A7BA-4C5D-B471-D12A4EB5A59C}" dt="2024-02-20T15:04:16.203" v="10022"/>
          <ac:spMkLst>
            <pc:docMk/>
            <pc:sldMk cId="3527504492" sldId="5746"/>
            <ac:spMk id="27" creationId="{86C93068-4988-43E5-F653-B1D0403E086A}"/>
          </ac:spMkLst>
        </pc:spChg>
        <pc:cxnChg chg="add mod">
          <ac:chgData name="Vincent Davy Zoonekynd" userId="9b657ceb-2c2e-465a-9d3d-eec3e4197458" providerId="ADAL" clId="{E7E73C21-A7BA-4C5D-B471-D12A4EB5A59C}" dt="2024-02-20T14:13:08.083" v="9666"/>
          <ac:cxnSpMkLst>
            <pc:docMk/>
            <pc:sldMk cId="3527504492" sldId="5746"/>
            <ac:cxnSpMk id="4" creationId="{33F9FF29-1329-F65D-0422-CCFFAA25538F}"/>
          </ac:cxnSpMkLst>
        </pc:cxnChg>
        <pc:cxnChg chg="del mod">
          <ac:chgData name="Vincent Davy Zoonekynd" userId="9b657ceb-2c2e-465a-9d3d-eec3e4197458" providerId="ADAL" clId="{E7E73C21-A7BA-4C5D-B471-D12A4EB5A59C}" dt="2024-02-20T14:13:10.379" v="9667" actId="478"/>
          <ac:cxnSpMkLst>
            <pc:docMk/>
            <pc:sldMk cId="3527504492" sldId="5746"/>
            <ac:cxnSpMk id="26" creationId="{8F191B65-0E02-F997-F9A1-9B763629B494}"/>
          </ac:cxnSpMkLst>
        </pc:cxnChg>
        <pc:cxnChg chg="mod">
          <ac:chgData name="Vincent Davy Zoonekynd" userId="9b657ceb-2c2e-465a-9d3d-eec3e4197458" providerId="ADAL" clId="{E7E73C21-A7BA-4C5D-B471-D12A4EB5A59C}" dt="2024-02-20T14:13:26.904" v="9669" actId="14100"/>
          <ac:cxnSpMkLst>
            <pc:docMk/>
            <pc:sldMk cId="3527504492" sldId="5746"/>
            <ac:cxnSpMk id="46" creationId="{5A91513E-F195-E8C1-AA3C-8540753FFB19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5:06.341" v="10042" actId="207"/>
        <pc:sldMkLst>
          <pc:docMk/>
          <pc:sldMk cId="968181353" sldId="5747"/>
        </pc:sldMkLst>
        <pc:spChg chg="del mod">
          <ac:chgData name="Vincent Davy Zoonekynd" userId="9b657ceb-2c2e-465a-9d3d-eec3e4197458" providerId="ADAL" clId="{E7E73C21-A7BA-4C5D-B471-D12A4EB5A59C}" dt="2024-02-20T15:03:47.302" v="10013" actId="478"/>
          <ac:spMkLst>
            <pc:docMk/>
            <pc:sldMk cId="968181353" sldId="5747"/>
            <ac:spMk id="2" creationId="{C078C219-D266-F011-5D24-FA55DBE3BCF3}"/>
          </ac:spMkLst>
        </pc:spChg>
        <pc:spChg chg="mod">
          <ac:chgData name="Vincent Davy Zoonekynd" userId="9b657ceb-2c2e-465a-9d3d-eec3e4197458" providerId="ADAL" clId="{E7E73C21-A7BA-4C5D-B471-D12A4EB5A59C}" dt="2024-02-20T14:15:15.484" v="9684" actId="1076"/>
          <ac:spMkLst>
            <pc:docMk/>
            <pc:sldMk cId="968181353" sldId="5747"/>
            <ac:spMk id="20" creationId="{281CBFA9-B703-F9F8-A500-D0AC0EEF04BA}"/>
          </ac:spMkLst>
        </pc:spChg>
        <pc:spChg chg="add del mod">
          <ac:chgData name="Vincent Davy Zoonekynd" userId="9b657ceb-2c2e-465a-9d3d-eec3e4197458" providerId="ADAL" clId="{E7E73C21-A7BA-4C5D-B471-D12A4EB5A59C}" dt="2024-02-20T15:04:46.865" v="10040" actId="478"/>
          <ac:spMkLst>
            <pc:docMk/>
            <pc:sldMk cId="968181353" sldId="5747"/>
            <ac:spMk id="44" creationId="{AF7505A8-99F7-EBF3-8BB1-2C9779CBBBE0}"/>
          </ac:spMkLst>
        </pc:spChg>
        <pc:spChg chg="add mod">
          <ac:chgData name="Vincent Davy Zoonekynd" userId="9b657ceb-2c2e-465a-9d3d-eec3e4197458" providerId="ADAL" clId="{E7E73C21-A7BA-4C5D-B471-D12A4EB5A59C}" dt="2024-02-20T15:05:06.341" v="10042" actId="207"/>
          <ac:spMkLst>
            <pc:docMk/>
            <pc:sldMk cId="968181353" sldId="5747"/>
            <ac:spMk id="45" creationId="{639A276F-4F96-16AD-6459-8FF96CCEC2A9}"/>
          </ac:spMkLst>
        </pc:spChg>
        <pc:cxnChg chg="mod">
          <ac:chgData name="Vincent Davy Zoonekynd" userId="9b657ceb-2c2e-465a-9d3d-eec3e4197458" providerId="ADAL" clId="{E7E73C21-A7BA-4C5D-B471-D12A4EB5A59C}" dt="2024-02-20T14:14:59.818" v="9680"/>
          <ac:cxnSpMkLst>
            <pc:docMk/>
            <pc:sldMk cId="968181353" sldId="5747"/>
            <ac:cxnSpMk id="4" creationId="{33F9FF29-1329-F65D-0422-CCFFAA25538F}"/>
          </ac:cxnSpMkLst>
        </pc:cxnChg>
        <pc:cxnChg chg="add mod">
          <ac:chgData name="Vincent Davy Zoonekynd" userId="9b657ceb-2c2e-465a-9d3d-eec3e4197458" providerId="ADAL" clId="{E7E73C21-A7BA-4C5D-B471-D12A4EB5A59C}" dt="2024-02-20T14:15:25.225" v="9686" actId="14100"/>
          <ac:cxnSpMkLst>
            <pc:docMk/>
            <pc:sldMk cId="968181353" sldId="5747"/>
            <ac:cxnSpMk id="5" creationId="{C9855986-0106-A0D4-47D3-A9ED881CA93A}"/>
          </ac:cxnSpMkLst>
        </pc:cxnChg>
        <pc:cxnChg chg="mod">
          <ac:chgData name="Vincent Davy Zoonekynd" userId="9b657ceb-2c2e-465a-9d3d-eec3e4197458" providerId="ADAL" clId="{E7E73C21-A7BA-4C5D-B471-D12A4EB5A59C}" dt="2024-02-20T14:14:59.818" v="9680"/>
          <ac:cxnSpMkLst>
            <pc:docMk/>
            <pc:sldMk cId="968181353" sldId="5747"/>
            <ac:cxnSpMk id="17" creationId="{37ABD931-A4A2-A298-6843-258374C12BB2}"/>
          </ac:cxnSpMkLst>
        </pc:cxnChg>
        <pc:cxnChg chg="mod">
          <ac:chgData name="Vincent Davy Zoonekynd" userId="9b657ceb-2c2e-465a-9d3d-eec3e4197458" providerId="ADAL" clId="{E7E73C21-A7BA-4C5D-B471-D12A4EB5A59C}" dt="2024-02-20T14:14:59.818" v="9680"/>
          <ac:cxnSpMkLst>
            <pc:docMk/>
            <pc:sldMk cId="968181353" sldId="5747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20T14:14:59.818" v="9680"/>
          <ac:cxnSpMkLst>
            <pc:docMk/>
            <pc:sldMk cId="968181353" sldId="5747"/>
            <ac:cxnSpMk id="23" creationId="{E18E93F0-6E68-4DD1-A28A-763F9651745C}"/>
          </ac:cxnSpMkLst>
        </pc:cxnChg>
        <pc:cxnChg chg="add del mod">
          <ac:chgData name="Vincent Davy Zoonekynd" userId="9b657ceb-2c2e-465a-9d3d-eec3e4197458" providerId="ADAL" clId="{E7E73C21-A7BA-4C5D-B471-D12A4EB5A59C}" dt="2024-02-20T14:15:32.987" v="9688" actId="478"/>
          <ac:cxnSpMkLst>
            <pc:docMk/>
            <pc:sldMk cId="968181353" sldId="5747"/>
            <ac:cxnSpMk id="25" creationId="{E313597B-2C05-1636-0A84-3C24355A720A}"/>
          </ac:cxnSpMkLst>
        </pc:cxnChg>
        <pc:cxnChg chg="add mod">
          <ac:chgData name="Vincent Davy Zoonekynd" userId="9b657ceb-2c2e-465a-9d3d-eec3e4197458" providerId="ADAL" clId="{E7E73C21-A7BA-4C5D-B471-D12A4EB5A59C}" dt="2024-02-20T14:15:46.443" v="9691" actId="14100"/>
          <ac:cxnSpMkLst>
            <pc:docMk/>
            <pc:sldMk cId="968181353" sldId="5747"/>
            <ac:cxnSpMk id="26" creationId="{E8940DB2-6D0A-CAA7-54C3-4AF15FDFC105}"/>
          </ac:cxnSpMkLst>
        </pc:cxnChg>
        <pc:cxnChg chg="mod">
          <ac:chgData name="Vincent Davy Zoonekynd" userId="9b657ceb-2c2e-465a-9d3d-eec3e4197458" providerId="ADAL" clId="{E7E73C21-A7BA-4C5D-B471-D12A4EB5A59C}" dt="2024-02-20T14:15:07.341" v="9681"/>
          <ac:cxnSpMkLst>
            <pc:docMk/>
            <pc:sldMk cId="968181353" sldId="5747"/>
            <ac:cxnSpMk id="29" creationId="{847DDB50-78AA-D9A4-AADF-E19B1C07A13B}"/>
          </ac:cxnSpMkLst>
        </pc:cxnChg>
        <pc:cxnChg chg="add mod">
          <ac:chgData name="Vincent Davy Zoonekynd" userId="9b657ceb-2c2e-465a-9d3d-eec3e4197458" providerId="ADAL" clId="{E7E73C21-A7BA-4C5D-B471-D12A4EB5A59C}" dt="2024-02-20T14:15:55.890" v="9694" actId="14100"/>
          <ac:cxnSpMkLst>
            <pc:docMk/>
            <pc:sldMk cId="968181353" sldId="5747"/>
            <ac:cxnSpMk id="30" creationId="{49103DDC-952D-D7DD-71D4-7C1EBE0E9A92}"/>
          </ac:cxnSpMkLst>
        </pc:cxnChg>
        <pc:cxnChg chg="add mod">
          <ac:chgData name="Vincent Davy Zoonekynd" userId="9b657ceb-2c2e-465a-9d3d-eec3e4197458" providerId="ADAL" clId="{E7E73C21-A7BA-4C5D-B471-D12A4EB5A59C}" dt="2024-02-20T14:16:10.664" v="9697" actId="14100"/>
          <ac:cxnSpMkLst>
            <pc:docMk/>
            <pc:sldMk cId="968181353" sldId="5747"/>
            <ac:cxnSpMk id="33" creationId="{2FF7434B-397F-6CA4-851F-B9CD3C05095F}"/>
          </ac:cxnSpMkLst>
        </pc:cxnChg>
        <pc:cxnChg chg="add mod">
          <ac:chgData name="Vincent Davy Zoonekynd" userId="9b657ceb-2c2e-465a-9d3d-eec3e4197458" providerId="ADAL" clId="{E7E73C21-A7BA-4C5D-B471-D12A4EB5A59C}" dt="2024-02-20T14:16:20.029" v="9700" actId="14100"/>
          <ac:cxnSpMkLst>
            <pc:docMk/>
            <pc:sldMk cId="968181353" sldId="5747"/>
            <ac:cxnSpMk id="38" creationId="{5360B5BA-8B70-689E-0451-71B9B799D812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6:01.601" v="10053" actId="207"/>
        <pc:sldMkLst>
          <pc:docMk/>
          <pc:sldMk cId="3429281135" sldId="5748"/>
        </pc:sldMkLst>
        <pc:spChg chg="del mod">
          <ac:chgData name="Vincent Davy Zoonekynd" userId="9b657ceb-2c2e-465a-9d3d-eec3e4197458" providerId="ADAL" clId="{E7E73C21-A7BA-4C5D-B471-D12A4EB5A59C}" dt="2024-02-20T15:04:03.922" v="10019" actId="478"/>
          <ac:spMkLst>
            <pc:docMk/>
            <pc:sldMk cId="3429281135" sldId="5748"/>
            <ac:spMk id="2" creationId="{C078C219-D266-F011-5D24-FA55DBE3BCF3}"/>
          </ac:spMkLst>
        </pc:spChg>
        <pc:spChg chg="add mod">
          <ac:chgData name="Vincent Davy Zoonekynd" userId="9b657ceb-2c2e-465a-9d3d-eec3e4197458" providerId="ADAL" clId="{E7E73C21-A7BA-4C5D-B471-D12A4EB5A59C}" dt="2024-02-20T14:50:50.073" v="9932" actId="1076"/>
          <ac:spMkLst>
            <pc:docMk/>
            <pc:sldMk cId="3429281135" sldId="5748"/>
            <ac:spMk id="5" creationId="{2FAED6E6-6B67-80DD-144B-EA743742882F}"/>
          </ac:spMkLst>
        </pc:spChg>
        <pc:spChg chg="add mod">
          <ac:chgData name="Vincent Davy Zoonekynd" userId="9b657ceb-2c2e-465a-9d3d-eec3e4197458" providerId="ADAL" clId="{E7E73C21-A7BA-4C5D-B471-D12A4EB5A59C}" dt="2024-02-20T15:02:03.046" v="9996" actId="20577"/>
          <ac:spMkLst>
            <pc:docMk/>
            <pc:sldMk cId="3429281135" sldId="5748"/>
            <ac:spMk id="22" creationId="{14AA8C05-D2A3-CB64-0FCD-BCFA0C3696FC}"/>
          </ac:spMkLst>
        </pc:spChg>
        <pc:spChg chg="add del mod">
          <ac:chgData name="Vincent Davy Zoonekynd" userId="9b657ceb-2c2e-465a-9d3d-eec3e4197458" providerId="ADAL" clId="{E7E73C21-A7BA-4C5D-B471-D12A4EB5A59C}" dt="2024-02-20T15:04:40.241" v="10034" actId="478"/>
          <ac:spMkLst>
            <pc:docMk/>
            <pc:sldMk cId="3429281135" sldId="5748"/>
            <ac:spMk id="25" creationId="{FC98E2ED-726E-B76B-808F-71238CE5AE12}"/>
          </ac:spMkLst>
        </pc:spChg>
        <pc:spChg chg="add mod">
          <ac:chgData name="Vincent Davy Zoonekynd" userId="9b657ceb-2c2e-465a-9d3d-eec3e4197458" providerId="ADAL" clId="{E7E73C21-A7BA-4C5D-B471-D12A4EB5A59C}" dt="2024-02-20T15:06:01.601" v="10053" actId="207"/>
          <ac:spMkLst>
            <pc:docMk/>
            <pc:sldMk cId="3429281135" sldId="5748"/>
            <ac:spMk id="26" creationId="{E95B1071-1969-2670-74FD-5AA77CD60311}"/>
          </ac:spMkLst>
        </pc:spChg>
        <pc:cxnChg chg="mod">
          <ac:chgData name="Vincent Davy Zoonekynd" userId="9b657ceb-2c2e-465a-9d3d-eec3e4197458" providerId="ADAL" clId="{E7E73C21-A7BA-4C5D-B471-D12A4EB5A59C}" dt="2024-02-20T14:21:32.810" v="9724" actId="692"/>
          <ac:cxnSpMkLst>
            <pc:docMk/>
            <pc:sldMk cId="3429281135" sldId="5748"/>
            <ac:cxnSpMk id="4" creationId="{33F9FF29-1329-F65D-0422-CCFFAA25538F}"/>
          </ac:cxnSpMkLst>
        </pc:cxnChg>
        <pc:cxnChg chg="mod">
          <ac:chgData name="Vincent Davy Zoonekynd" userId="9b657ceb-2c2e-465a-9d3d-eec3e4197458" providerId="ADAL" clId="{E7E73C21-A7BA-4C5D-B471-D12A4EB5A59C}" dt="2024-02-20T14:21:53.468" v="9725" actId="692"/>
          <ac:cxnSpMkLst>
            <pc:docMk/>
            <pc:sldMk cId="3429281135" sldId="5748"/>
            <ac:cxnSpMk id="17" creationId="{37ABD931-A4A2-A298-6843-258374C12BB2}"/>
          </ac:cxnSpMkLst>
        </pc:cxnChg>
        <pc:cxnChg chg="mod">
          <ac:chgData name="Vincent Davy Zoonekynd" userId="9b657ceb-2c2e-465a-9d3d-eec3e4197458" providerId="ADAL" clId="{E7E73C21-A7BA-4C5D-B471-D12A4EB5A59C}" dt="2024-02-20T14:21:53.468" v="9725" actId="692"/>
          <ac:cxnSpMkLst>
            <pc:docMk/>
            <pc:sldMk cId="3429281135" sldId="5748"/>
            <ac:cxnSpMk id="23" creationId="{E18E93F0-6E68-4DD1-A28A-763F9651745C}"/>
          </ac:cxnSpMkLst>
        </pc:cxnChg>
        <pc:cxnChg chg="mod">
          <ac:chgData name="Vincent Davy Zoonekynd" userId="9b657ceb-2c2e-465a-9d3d-eec3e4197458" providerId="ADAL" clId="{E7E73C21-A7BA-4C5D-B471-D12A4EB5A59C}" dt="2024-02-20T14:21:32.810" v="9724" actId="692"/>
          <ac:cxnSpMkLst>
            <pc:docMk/>
            <pc:sldMk cId="3429281135" sldId="5748"/>
            <ac:cxnSpMk id="29" creationId="{847DDB50-78AA-D9A4-AADF-E19B1C07A13B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6:11.396" v="10054" actId="207"/>
        <pc:sldMkLst>
          <pc:docMk/>
          <pc:sldMk cId="2678180172" sldId="5749"/>
        </pc:sldMkLst>
        <pc:spChg chg="del mod">
          <ac:chgData name="Vincent Davy Zoonekynd" userId="9b657ceb-2c2e-465a-9d3d-eec3e4197458" providerId="ADAL" clId="{E7E73C21-A7BA-4C5D-B471-D12A4EB5A59C}" dt="2024-02-20T15:04:05.863" v="10020" actId="478"/>
          <ac:spMkLst>
            <pc:docMk/>
            <pc:sldMk cId="2678180172" sldId="5749"/>
            <ac:spMk id="2" creationId="{C078C219-D266-F011-5D24-FA55DBE3BCF3}"/>
          </ac:spMkLst>
        </pc:spChg>
        <pc:spChg chg="add del mod">
          <ac:chgData name="Vincent Davy Zoonekynd" userId="9b657ceb-2c2e-465a-9d3d-eec3e4197458" providerId="ADAL" clId="{E7E73C21-A7BA-4C5D-B471-D12A4EB5A59C}" dt="2024-02-20T15:04:38.945" v="10033" actId="478"/>
          <ac:spMkLst>
            <pc:docMk/>
            <pc:sldMk cId="2678180172" sldId="5749"/>
            <ac:spMk id="22" creationId="{EB199EA7-0B0D-4B99-8623-9AA99EC2B8D6}"/>
          </ac:spMkLst>
        </pc:spChg>
        <pc:spChg chg="add mod">
          <ac:chgData name="Vincent Davy Zoonekynd" userId="9b657ceb-2c2e-465a-9d3d-eec3e4197458" providerId="ADAL" clId="{E7E73C21-A7BA-4C5D-B471-D12A4EB5A59C}" dt="2024-02-20T15:06:11.396" v="10054" actId="207"/>
          <ac:spMkLst>
            <pc:docMk/>
            <pc:sldMk cId="2678180172" sldId="5749"/>
            <ac:spMk id="24" creationId="{69477FA7-15AF-B8B7-D679-A6D5ED12A8A8}"/>
          </ac:spMkLst>
        </pc:spChg>
        <pc:cxnChg chg="mod">
          <ac:chgData name="Vincent Davy Zoonekynd" userId="9b657ceb-2c2e-465a-9d3d-eec3e4197458" providerId="ADAL" clId="{E7E73C21-A7BA-4C5D-B471-D12A4EB5A59C}" dt="2024-02-20T14:23:11.481" v="9731" actId="692"/>
          <ac:cxnSpMkLst>
            <pc:docMk/>
            <pc:sldMk cId="2678180172" sldId="5749"/>
            <ac:cxnSpMk id="17" creationId="{37ABD931-A4A2-A298-6843-258374C12BB2}"/>
          </ac:cxnSpMkLst>
        </pc:cxnChg>
        <pc:cxnChg chg="mod">
          <ac:chgData name="Vincent Davy Zoonekynd" userId="9b657ceb-2c2e-465a-9d3d-eec3e4197458" providerId="ADAL" clId="{E7E73C21-A7BA-4C5D-B471-D12A4EB5A59C}" dt="2024-02-20T14:23:29.060" v="9732" actId="692"/>
          <ac:cxnSpMkLst>
            <pc:docMk/>
            <pc:sldMk cId="2678180172" sldId="5749"/>
            <ac:cxnSpMk id="23" creationId="{E18E93F0-6E68-4DD1-A28A-763F9651745C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6:16.136" v="10055" actId="207"/>
        <pc:sldMkLst>
          <pc:docMk/>
          <pc:sldMk cId="436534501" sldId="5750"/>
        </pc:sldMkLst>
        <pc:spChg chg="del mod">
          <ac:chgData name="Vincent Davy Zoonekynd" userId="9b657ceb-2c2e-465a-9d3d-eec3e4197458" providerId="ADAL" clId="{E7E73C21-A7BA-4C5D-B471-D12A4EB5A59C}" dt="2024-02-20T15:04:07.954" v="10021" actId="478"/>
          <ac:spMkLst>
            <pc:docMk/>
            <pc:sldMk cId="436534501" sldId="5750"/>
            <ac:spMk id="2" creationId="{C078C219-D266-F011-5D24-FA55DBE3BCF3}"/>
          </ac:spMkLst>
        </pc:spChg>
        <pc:spChg chg="add del mod">
          <ac:chgData name="Vincent Davy Zoonekynd" userId="9b657ceb-2c2e-465a-9d3d-eec3e4197458" providerId="ADAL" clId="{E7E73C21-A7BA-4C5D-B471-D12A4EB5A59C}" dt="2024-02-20T15:04:37.408" v="10032" actId="478"/>
          <ac:spMkLst>
            <pc:docMk/>
            <pc:sldMk cId="436534501" sldId="5750"/>
            <ac:spMk id="22" creationId="{78FC9FD2-A7BC-0FE1-B9D4-457CB0311560}"/>
          </ac:spMkLst>
        </pc:spChg>
        <pc:spChg chg="add mod">
          <ac:chgData name="Vincent Davy Zoonekynd" userId="9b657ceb-2c2e-465a-9d3d-eec3e4197458" providerId="ADAL" clId="{E7E73C21-A7BA-4C5D-B471-D12A4EB5A59C}" dt="2024-02-20T15:06:16.136" v="10055" actId="207"/>
          <ac:spMkLst>
            <pc:docMk/>
            <pc:sldMk cId="436534501" sldId="5750"/>
            <ac:spMk id="24" creationId="{19326872-ADFB-6EF1-866B-FF85EF39A777}"/>
          </ac:spMkLst>
        </pc:spChg>
        <pc:cxnChg chg="mod">
          <ac:chgData name="Vincent Davy Zoonekynd" userId="9b657ceb-2c2e-465a-9d3d-eec3e4197458" providerId="ADAL" clId="{E7E73C21-A7BA-4C5D-B471-D12A4EB5A59C}" dt="2024-02-20T14:23:41.486" v="9733" actId="692"/>
          <ac:cxnSpMkLst>
            <pc:docMk/>
            <pc:sldMk cId="436534501" sldId="5750"/>
            <ac:cxnSpMk id="17" creationId="{37ABD931-A4A2-A298-6843-258374C12BB2}"/>
          </ac:cxnSpMkLst>
        </pc:cxnChg>
        <pc:cxnChg chg="mod">
          <ac:chgData name="Vincent Davy Zoonekynd" userId="9b657ceb-2c2e-465a-9d3d-eec3e4197458" providerId="ADAL" clId="{E7E73C21-A7BA-4C5D-B471-D12A4EB5A59C}" dt="2024-02-20T14:23:48.615" v="9736" actId="692"/>
          <ac:cxnSpMkLst>
            <pc:docMk/>
            <pc:sldMk cId="436534501" sldId="5750"/>
            <ac:cxnSpMk id="23" creationId="{E18E93F0-6E68-4DD1-A28A-763F9651745C}"/>
          </ac:cxnSpMkLst>
        </pc:cxnChg>
      </pc:sldChg>
      <pc:sldChg chg="add del">
        <pc:chgData name="Vincent Davy Zoonekynd" userId="9b657ceb-2c2e-465a-9d3d-eec3e4197458" providerId="ADAL" clId="{E7E73C21-A7BA-4C5D-B471-D12A4EB5A59C}" dt="2024-02-20T14:24:08.244" v="9737" actId="47"/>
        <pc:sldMkLst>
          <pc:docMk/>
          <pc:sldMk cId="2137134207" sldId="5751"/>
        </pc:sldMkLst>
      </pc:sldChg>
      <pc:sldChg chg="add del">
        <pc:chgData name="Vincent Davy Zoonekynd" userId="9b657ceb-2c2e-465a-9d3d-eec3e4197458" providerId="ADAL" clId="{E7E73C21-A7BA-4C5D-B471-D12A4EB5A59C}" dt="2024-02-20T14:24:08.244" v="9737" actId="47"/>
        <pc:sldMkLst>
          <pc:docMk/>
          <pc:sldMk cId="357336339" sldId="5752"/>
        </pc:sldMkLst>
      </pc:sldChg>
      <pc:sldChg chg="add del">
        <pc:chgData name="Vincent Davy Zoonekynd" userId="9b657ceb-2c2e-465a-9d3d-eec3e4197458" providerId="ADAL" clId="{E7E73C21-A7BA-4C5D-B471-D12A4EB5A59C}" dt="2024-02-20T14:24:08.244" v="9737" actId="47"/>
        <pc:sldMkLst>
          <pc:docMk/>
          <pc:sldMk cId="1025165333" sldId="5753"/>
        </pc:sldMkLst>
      </pc:sldChg>
      <pc:sldChg chg="add del">
        <pc:chgData name="Vincent Davy Zoonekynd" userId="9b657ceb-2c2e-465a-9d3d-eec3e4197458" providerId="ADAL" clId="{E7E73C21-A7BA-4C5D-B471-D12A4EB5A59C}" dt="2024-02-20T14:24:08.244" v="9737" actId="47"/>
        <pc:sldMkLst>
          <pc:docMk/>
          <pc:sldMk cId="2450046254" sldId="5754"/>
        </pc:sldMkLst>
      </pc:sldChg>
      <pc:sldChg chg="addSp delSp modSp add mod">
        <pc:chgData name="Vincent Davy Zoonekynd" userId="9b657ceb-2c2e-465a-9d3d-eec3e4197458" providerId="ADAL" clId="{E7E73C21-A7BA-4C5D-B471-D12A4EB5A59C}" dt="2024-02-20T15:05:19.842" v="10044" actId="207"/>
        <pc:sldMkLst>
          <pc:docMk/>
          <pc:sldMk cId="866985626" sldId="5755"/>
        </pc:sldMkLst>
        <pc:spChg chg="del mod">
          <ac:chgData name="Vincent Davy Zoonekynd" userId="9b657ceb-2c2e-465a-9d3d-eec3e4197458" providerId="ADAL" clId="{E7E73C21-A7BA-4C5D-B471-D12A4EB5A59C}" dt="2024-02-20T15:03:51.878" v="10014" actId="478"/>
          <ac:spMkLst>
            <pc:docMk/>
            <pc:sldMk cId="866985626" sldId="5755"/>
            <ac:spMk id="2" creationId="{C078C219-D266-F011-5D24-FA55DBE3BCF3}"/>
          </ac:spMkLst>
        </pc:spChg>
        <pc:spChg chg="add mod">
          <ac:chgData name="Vincent Davy Zoonekynd" userId="9b657ceb-2c2e-465a-9d3d-eec3e4197458" providerId="ADAL" clId="{E7E73C21-A7BA-4C5D-B471-D12A4EB5A59C}" dt="2024-02-20T14:44:24.439" v="9897" actId="20577"/>
          <ac:spMkLst>
            <pc:docMk/>
            <pc:sldMk cId="866985626" sldId="5755"/>
            <ac:spMk id="22" creationId="{FA927C7C-6AD8-2C85-07DE-AB6EA29B4D59}"/>
          </ac:spMkLst>
        </pc:spChg>
        <pc:spChg chg="add del mod">
          <ac:chgData name="Vincent Davy Zoonekynd" userId="9b657ceb-2c2e-465a-9d3d-eec3e4197458" providerId="ADAL" clId="{E7E73C21-A7BA-4C5D-B471-D12A4EB5A59C}" dt="2024-02-20T15:04:45.427" v="10039" actId="478"/>
          <ac:spMkLst>
            <pc:docMk/>
            <pc:sldMk cId="866985626" sldId="5755"/>
            <ac:spMk id="25" creationId="{015B07F7-9192-EBF7-06DF-20674B7DE7A4}"/>
          </ac:spMkLst>
        </pc:spChg>
        <pc:spChg chg="add mod">
          <ac:chgData name="Vincent Davy Zoonekynd" userId="9b657ceb-2c2e-465a-9d3d-eec3e4197458" providerId="ADAL" clId="{E7E73C21-A7BA-4C5D-B471-D12A4EB5A59C}" dt="2024-02-20T15:05:19.842" v="10044" actId="207"/>
          <ac:spMkLst>
            <pc:docMk/>
            <pc:sldMk cId="866985626" sldId="5755"/>
            <ac:spMk id="27" creationId="{011A20F0-918A-BBA2-3B18-02A50EC630B1}"/>
          </ac:spMkLst>
        </pc:spChg>
        <pc:cxnChg chg="mod ord">
          <ac:chgData name="Vincent Davy Zoonekynd" userId="9b657ceb-2c2e-465a-9d3d-eec3e4197458" providerId="ADAL" clId="{E7E73C21-A7BA-4C5D-B471-D12A4EB5A59C}" dt="2024-02-20T14:18:31.475" v="9707" actId="167"/>
          <ac:cxnSpMkLst>
            <pc:docMk/>
            <pc:sldMk cId="866985626" sldId="5755"/>
            <ac:cxnSpMk id="5" creationId="{C9855986-0106-A0D4-47D3-A9ED881CA93A}"/>
          </ac:cxnSpMkLst>
        </pc:cxnChg>
        <pc:cxnChg chg="mod ord">
          <ac:chgData name="Vincent Davy Zoonekynd" userId="9b657ceb-2c2e-465a-9d3d-eec3e4197458" providerId="ADAL" clId="{E7E73C21-A7BA-4C5D-B471-D12A4EB5A59C}" dt="2024-02-20T14:18:31.475" v="9707" actId="167"/>
          <ac:cxnSpMkLst>
            <pc:docMk/>
            <pc:sldMk cId="866985626" sldId="5755"/>
            <ac:cxnSpMk id="26" creationId="{E8940DB2-6D0A-CAA7-54C3-4AF15FDFC105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5:27.317" v="10046" actId="207"/>
        <pc:sldMkLst>
          <pc:docMk/>
          <pc:sldMk cId="3010581020" sldId="5756"/>
        </pc:sldMkLst>
        <pc:spChg chg="del mod">
          <ac:chgData name="Vincent Davy Zoonekynd" userId="9b657ceb-2c2e-465a-9d3d-eec3e4197458" providerId="ADAL" clId="{E7E73C21-A7BA-4C5D-B471-D12A4EB5A59C}" dt="2024-02-20T15:03:54.307" v="10015" actId="478"/>
          <ac:spMkLst>
            <pc:docMk/>
            <pc:sldMk cId="3010581020" sldId="5756"/>
            <ac:spMk id="2" creationId="{C078C219-D266-F011-5D24-FA55DBE3BCF3}"/>
          </ac:spMkLst>
        </pc:spChg>
        <pc:spChg chg="add del mod">
          <ac:chgData name="Vincent Davy Zoonekynd" userId="9b657ceb-2c2e-465a-9d3d-eec3e4197458" providerId="ADAL" clId="{E7E73C21-A7BA-4C5D-B471-D12A4EB5A59C}" dt="2024-02-20T15:04:44.191" v="10038" actId="478"/>
          <ac:spMkLst>
            <pc:docMk/>
            <pc:sldMk cId="3010581020" sldId="5756"/>
            <ac:spMk id="24" creationId="{38A25779-F4AB-DF2B-1172-B64E7E452FC2}"/>
          </ac:spMkLst>
        </pc:spChg>
        <pc:spChg chg="add mod">
          <ac:chgData name="Vincent Davy Zoonekynd" userId="9b657ceb-2c2e-465a-9d3d-eec3e4197458" providerId="ADAL" clId="{E7E73C21-A7BA-4C5D-B471-D12A4EB5A59C}" dt="2024-02-20T15:05:27.317" v="10046" actId="207"/>
          <ac:spMkLst>
            <pc:docMk/>
            <pc:sldMk cId="3010581020" sldId="5756"/>
            <ac:spMk id="25" creationId="{7E4719F6-5EBD-C1A6-D132-D8D277C06880}"/>
          </ac:spMkLst>
        </pc:spChg>
        <pc:cxnChg chg="del mod">
          <ac:chgData name="Vincent Davy Zoonekynd" userId="9b657ceb-2c2e-465a-9d3d-eec3e4197458" providerId="ADAL" clId="{E7E73C21-A7BA-4C5D-B471-D12A4EB5A59C}" dt="2024-02-20T14:18:40.856" v="9709" actId="478"/>
          <ac:cxnSpMkLst>
            <pc:docMk/>
            <pc:sldMk cId="3010581020" sldId="5756"/>
            <ac:cxnSpMk id="5" creationId="{C9855986-0106-A0D4-47D3-A9ED881CA93A}"/>
          </ac:cxnSpMkLst>
        </pc:cxnChg>
        <pc:cxnChg chg="del mod">
          <ac:chgData name="Vincent Davy Zoonekynd" userId="9b657ceb-2c2e-465a-9d3d-eec3e4197458" providerId="ADAL" clId="{E7E73C21-A7BA-4C5D-B471-D12A4EB5A59C}" dt="2024-02-20T14:18:41.852" v="9710" actId="478"/>
          <ac:cxnSpMkLst>
            <pc:docMk/>
            <pc:sldMk cId="3010581020" sldId="5756"/>
            <ac:cxnSpMk id="26" creationId="{E8940DB2-6D0A-CAA7-54C3-4AF15FDFC105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5:34.272" v="10048" actId="207"/>
        <pc:sldMkLst>
          <pc:docMk/>
          <pc:sldMk cId="4271863259" sldId="5757"/>
        </pc:sldMkLst>
        <pc:spChg chg="del mod">
          <ac:chgData name="Vincent Davy Zoonekynd" userId="9b657ceb-2c2e-465a-9d3d-eec3e4197458" providerId="ADAL" clId="{E7E73C21-A7BA-4C5D-B471-D12A4EB5A59C}" dt="2024-02-20T15:03:57.415" v="10016" actId="478"/>
          <ac:spMkLst>
            <pc:docMk/>
            <pc:sldMk cId="4271863259" sldId="5757"/>
            <ac:spMk id="2" creationId="{C078C219-D266-F011-5D24-FA55DBE3BCF3}"/>
          </ac:spMkLst>
        </pc:spChg>
        <pc:spChg chg="add mod">
          <ac:chgData name="Vincent Davy Zoonekynd" userId="9b657ceb-2c2e-465a-9d3d-eec3e4197458" providerId="ADAL" clId="{E7E73C21-A7BA-4C5D-B471-D12A4EB5A59C}" dt="2024-02-20T14:49:46.819" v="9929" actId="20577"/>
          <ac:spMkLst>
            <pc:docMk/>
            <pc:sldMk cId="4271863259" sldId="5757"/>
            <ac:spMk id="5" creationId="{9E5584C4-1672-444A-D868-DC5731C9BE0C}"/>
          </ac:spMkLst>
        </pc:spChg>
        <pc:spChg chg="add del mod">
          <ac:chgData name="Vincent Davy Zoonekynd" userId="9b657ceb-2c2e-465a-9d3d-eec3e4197458" providerId="ADAL" clId="{E7E73C21-A7BA-4C5D-B471-D12A4EB5A59C}" dt="2024-02-20T15:04:43.202" v="10037" actId="478"/>
          <ac:spMkLst>
            <pc:docMk/>
            <pc:sldMk cId="4271863259" sldId="5757"/>
            <ac:spMk id="24" creationId="{BF0EB59F-6F31-4E25-E958-B3977A71F7A6}"/>
          </ac:spMkLst>
        </pc:spChg>
        <pc:spChg chg="add mod">
          <ac:chgData name="Vincent Davy Zoonekynd" userId="9b657ceb-2c2e-465a-9d3d-eec3e4197458" providerId="ADAL" clId="{E7E73C21-A7BA-4C5D-B471-D12A4EB5A59C}" dt="2024-02-20T15:05:34.272" v="10048" actId="207"/>
          <ac:spMkLst>
            <pc:docMk/>
            <pc:sldMk cId="4271863259" sldId="5757"/>
            <ac:spMk id="25" creationId="{3E24592D-4EB3-AF65-8710-1117D835A929}"/>
          </ac:spMkLst>
        </pc:spChg>
        <pc:cxnChg chg="mod ord">
          <ac:chgData name="Vincent Davy Zoonekynd" userId="9b657ceb-2c2e-465a-9d3d-eec3e4197458" providerId="ADAL" clId="{E7E73C21-A7BA-4C5D-B471-D12A4EB5A59C}" dt="2024-02-20T14:19:30.565" v="9715" actId="167"/>
          <ac:cxnSpMkLst>
            <pc:docMk/>
            <pc:sldMk cId="4271863259" sldId="5757"/>
            <ac:cxnSpMk id="30" creationId="{49103DDC-952D-D7DD-71D4-7C1EBE0E9A92}"/>
          </ac:cxnSpMkLst>
        </pc:cxnChg>
        <pc:cxnChg chg="mod ord">
          <ac:chgData name="Vincent Davy Zoonekynd" userId="9b657ceb-2c2e-465a-9d3d-eec3e4197458" providerId="ADAL" clId="{E7E73C21-A7BA-4C5D-B471-D12A4EB5A59C}" dt="2024-02-20T14:19:30.565" v="9715" actId="167"/>
          <ac:cxnSpMkLst>
            <pc:docMk/>
            <pc:sldMk cId="4271863259" sldId="5757"/>
            <ac:cxnSpMk id="33" creationId="{2FF7434B-397F-6CA4-851F-B9CD3C05095F}"/>
          </ac:cxnSpMkLst>
        </pc:cxnChg>
        <pc:cxnChg chg="mod ord">
          <ac:chgData name="Vincent Davy Zoonekynd" userId="9b657ceb-2c2e-465a-9d3d-eec3e4197458" providerId="ADAL" clId="{E7E73C21-A7BA-4C5D-B471-D12A4EB5A59C}" dt="2024-02-20T14:19:30.565" v="9715" actId="167"/>
          <ac:cxnSpMkLst>
            <pc:docMk/>
            <pc:sldMk cId="4271863259" sldId="5757"/>
            <ac:cxnSpMk id="38" creationId="{5360B5BA-8B70-689E-0451-71B9B799D812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5:42.911" v="10050" actId="207"/>
        <pc:sldMkLst>
          <pc:docMk/>
          <pc:sldMk cId="957498348" sldId="5758"/>
        </pc:sldMkLst>
        <pc:spChg chg="del mod">
          <ac:chgData name="Vincent Davy Zoonekynd" userId="9b657ceb-2c2e-465a-9d3d-eec3e4197458" providerId="ADAL" clId="{E7E73C21-A7BA-4C5D-B471-D12A4EB5A59C}" dt="2024-02-20T15:03:59.771" v="10017" actId="478"/>
          <ac:spMkLst>
            <pc:docMk/>
            <pc:sldMk cId="957498348" sldId="5758"/>
            <ac:spMk id="2" creationId="{C078C219-D266-F011-5D24-FA55DBE3BCF3}"/>
          </ac:spMkLst>
        </pc:spChg>
        <pc:spChg chg="add del mod">
          <ac:chgData name="Vincent Davy Zoonekynd" userId="9b657ceb-2c2e-465a-9d3d-eec3e4197458" providerId="ADAL" clId="{E7E73C21-A7BA-4C5D-B471-D12A4EB5A59C}" dt="2024-02-20T15:04:42.240" v="10036" actId="478"/>
          <ac:spMkLst>
            <pc:docMk/>
            <pc:sldMk cId="957498348" sldId="5758"/>
            <ac:spMk id="22" creationId="{A4F213E0-1213-8D7C-6955-788A51A5E355}"/>
          </ac:spMkLst>
        </pc:spChg>
        <pc:spChg chg="add mod">
          <ac:chgData name="Vincent Davy Zoonekynd" userId="9b657ceb-2c2e-465a-9d3d-eec3e4197458" providerId="ADAL" clId="{E7E73C21-A7BA-4C5D-B471-D12A4EB5A59C}" dt="2024-02-20T15:05:42.911" v="10050" actId="207"/>
          <ac:spMkLst>
            <pc:docMk/>
            <pc:sldMk cId="957498348" sldId="5758"/>
            <ac:spMk id="24" creationId="{9B127BDD-CE6F-EA87-DFCD-73EC99D70334}"/>
          </ac:spMkLst>
        </pc:spChg>
        <pc:cxnChg chg="del mod">
          <ac:chgData name="Vincent Davy Zoonekynd" userId="9b657ceb-2c2e-465a-9d3d-eec3e4197458" providerId="ADAL" clId="{E7E73C21-A7BA-4C5D-B471-D12A4EB5A59C}" dt="2024-02-20T14:19:43.640" v="9717" actId="478"/>
          <ac:cxnSpMkLst>
            <pc:docMk/>
            <pc:sldMk cId="957498348" sldId="5758"/>
            <ac:cxnSpMk id="30" creationId="{49103DDC-952D-D7DD-71D4-7C1EBE0E9A92}"/>
          </ac:cxnSpMkLst>
        </pc:cxnChg>
        <pc:cxnChg chg="del mod">
          <ac:chgData name="Vincent Davy Zoonekynd" userId="9b657ceb-2c2e-465a-9d3d-eec3e4197458" providerId="ADAL" clId="{E7E73C21-A7BA-4C5D-B471-D12A4EB5A59C}" dt="2024-02-20T14:19:43.640" v="9717" actId="478"/>
          <ac:cxnSpMkLst>
            <pc:docMk/>
            <pc:sldMk cId="957498348" sldId="5758"/>
            <ac:cxnSpMk id="33" creationId="{2FF7434B-397F-6CA4-851F-B9CD3C05095F}"/>
          </ac:cxnSpMkLst>
        </pc:cxnChg>
        <pc:cxnChg chg="del mod">
          <ac:chgData name="Vincent Davy Zoonekynd" userId="9b657ceb-2c2e-465a-9d3d-eec3e4197458" providerId="ADAL" clId="{E7E73C21-A7BA-4C5D-B471-D12A4EB5A59C}" dt="2024-02-20T14:19:43.640" v="9717" actId="478"/>
          <ac:cxnSpMkLst>
            <pc:docMk/>
            <pc:sldMk cId="957498348" sldId="5758"/>
            <ac:cxnSpMk id="38" creationId="{5360B5BA-8B70-689E-0451-71B9B799D812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5:54.708" v="10052" actId="207"/>
        <pc:sldMkLst>
          <pc:docMk/>
          <pc:sldMk cId="1950937625" sldId="5759"/>
        </pc:sldMkLst>
        <pc:spChg chg="del mod">
          <ac:chgData name="Vincent Davy Zoonekynd" userId="9b657ceb-2c2e-465a-9d3d-eec3e4197458" providerId="ADAL" clId="{E7E73C21-A7BA-4C5D-B471-D12A4EB5A59C}" dt="2024-02-20T15:04:02.008" v="10018" actId="478"/>
          <ac:spMkLst>
            <pc:docMk/>
            <pc:sldMk cId="1950937625" sldId="5759"/>
            <ac:spMk id="2" creationId="{C078C219-D266-F011-5D24-FA55DBE3BCF3}"/>
          </ac:spMkLst>
        </pc:spChg>
        <pc:spChg chg="add mod">
          <ac:chgData name="Vincent Davy Zoonekynd" userId="9b657ceb-2c2e-465a-9d3d-eec3e4197458" providerId="ADAL" clId="{E7E73C21-A7BA-4C5D-B471-D12A4EB5A59C}" dt="2024-02-20T14:46:23.623" v="9926" actId="20577"/>
          <ac:spMkLst>
            <pc:docMk/>
            <pc:sldMk cId="1950937625" sldId="5759"/>
            <ac:spMk id="5" creationId="{D5AC42AB-A520-41BF-849E-E72C6453445D}"/>
          </ac:spMkLst>
        </pc:spChg>
        <pc:spChg chg="add del mod">
          <ac:chgData name="Vincent Davy Zoonekynd" userId="9b657ceb-2c2e-465a-9d3d-eec3e4197458" providerId="ADAL" clId="{E7E73C21-A7BA-4C5D-B471-D12A4EB5A59C}" dt="2024-02-20T15:04:41.223" v="10035" actId="478"/>
          <ac:spMkLst>
            <pc:docMk/>
            <pc:sldMk cId="1950937625" sldId="5759"/>
            <ac:spMk id="24" creationId="{32210D03-D503-D074-F25B-C6DEC5E151FC}"/>
          </ac:spMkLst>
        </pc:spChg>
        <pc:spChg chg="add mod">
          <ac:chgData name="Vincent Davy Zoonekynd" userId="9b657ceb-2c2e-465a-9d3d-eec3e4197458" providerId="ADAL" clId="{E7E73C21-A7BA-4C5D-B471-D12A4EB5A59C}" dt="2024-02-20T15:05:54.708" v="10052" actId="207"/>
          <ac:spMkLst>
            <pc:docMk/>
            <pc:sldMk cId="1950937625" sldId="5759"/>
            <ac:spMk id="25" creationId="{71A9972E-200B-96D3-84EC-5DC320FCA931}"/>
          </ac:spMkLst>
        </pc:spChg>
        <pc:cxnChg chg="mod">
          <ac:chgData name="Vincent Davy Zoonekynd" userId="9b657ceb-2c2e-465a-9d3d-eec3e4197458" providerId="ADAL" clId="{E7E73C21-A7BA-4C5D-B471-D12A4EB5A59C}" dt="2024-02-20T14:20:28.826" v="9722" actId="692"/>
          <ac:cxnSpMkLst>
            <pc:docMk/>
            <pc:sldMk cId="1950937625" sldId="5759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20T14:20:28.826" v="9722" actId="692"/>
          <ac:cxnSpMkLst>
            <pc:docMk/>
            <pc:sldMk cId="1950937625" sldId="5759"/>
            <ac:cxnSpMk id="29" creationId="{847DDB50-78AA-D9A4-AADF-E19B1C07A13B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4:43:31.912" v="9891" actId="14100"/>
        <pc:sldMkLst>
          <pc:docMk/>
          <pc:sldMk cId="826146709" sldId="5760"/>
        </pc:sldMkLst>
        <pc:spChg chg="mod">
          <ac:chgData name="Vincent Davy Zoonekynd" userId="9b657ceb-2c2e-465a-9d3d-eec3e4197458" providerId="ADAL" clId="{E7E73C21-A7BA-4C5D-B471-D12A4EB5A59C}" dt="2024-02-20T14:40:16.340" v="9817" actId="6549"/>
          <ac:spMkLst>
            <pc:docMk/>
            <pc:sldMk cId="826146709" sldId="5760"/>
            <ac:spMk id="223" creationId="{16803758-9541-EF3C-6547-83466420E98F}"/>
          </ac:spMkLst>
        </pc:spChg>
        <pc:spChg chg="mod">
          <ac:chgData name="Vincent Davy Zoonekynd" userId="9b657ceb-2c2e-465a-9d3d-eec3e4197458" providerId="ADAL" clId="{E7E73C21-A7BA-4C5D-B471-D12A4EB5A59C}" dt="2024-02-20T14:40:43.811" v="9859" actId="6549"/>
          <ac:spMkLst>
            <pc:docMk/>
            <pc:sldMk cId="826146709" sldId="5760"/>
            <ac:spMk id="224" creationId="{CEE6AAEA-3FE3-9A42-31D9-D646A725ED1E}"/>
          </ac:spMkLst>
        </pc:spChg>
        <pc:cxnChg chg="add mod">
          <ac:chgData name="Vincent Davy Zoonekynd" userId="9b657ceb-2c2e-465a-9d3d-eec3e4197458" providerId="ADAL" clId="{E7E73C21-A7BA-4C5D-B471-D12A4EB5A59C}" dt="2024-02-20T14:35:12.653" v="9749" actId="14100"/>
          <ac:cxnSpMkLst>
            <pc:docMk/>
            <pc:sldMk cId="826146709" sldId="5760"/>
            <ac:cxnSpMk id="16" creationId="{0C691212-B5A8-ADB1-736D-88AC6B1CE9F5}"/>
          </ac:cxnSpMkLst>
        </pc:cxnChg>
        <pc:cxnChg chg="add mod">
          <ac:chgData name="Vincent Davy Zoonekynd" userId="9b657ceb-2c2e-465a-9d3d-eec3e4197458" providerId="ADAL" clId="{E7E73C21-A7BA-4C5D-B471-D12A4EB5A59C}" dt="2024-02-20T14:35:26.406" v="9752" actId="14100"/>
          <ac:cxnSpMkLst>
            <pc:docMk/>
            <pc:sldMk cId="826146709" sldId="5760"/>
            <ac:cxnSpMk id="19" creationId="{4250C452-125A-AD24-082E-9D5A0696B82B}"/>
          </ac:cxnSpMkLst>
        </pc:cxnChg>
        <pc:cxnChg chg="add mod ord">
          <ac:chgData name="Vincent Davy Zoonekynd" userId="9b657ceb-2c2e-465a-9d3d-eec3e4197458" providerId="ADAL" clId="{E7E73C21-A7BA-4C5D-B471-D12A4EB5A59C}" dt="2024-02-20T14:37:10.689" v="9767" actId="167"/>
          <ac:cxnSpMkLst>
            <pc:docMk/>
            <pc:sldMk cId="826146709" sldId="5760"/>
            <ac:cxnSpMk id="22" creationId="{94957F65-7C84-9D8B-304F-14FA7B9C5C4D}"/>
          </ac:cxnSpMkLst>
        </pc:cxnChg>
        <pc:cxnChg chg="add mod ord">
          <ac:chgData name="Vincent Davy Zoonekynd" userId="9b657ceb-2c2e-465a-9d3d-eec3e4197458" providerId="ADAL" clId="{E7E73C21-A7BA-4C5D-B471-D12A4EB5A59C}" dt="2024-02-20T14:37:10.689" v="9767" actId="167"/>
          <ac:cxnSpMkLst>
            <pc:docMk/>
            <pc:sldMk cId="826146709" sldId="5760"/>
            <ac:cxnSpMk id="26" creationId="{E8E0CA09-D378-F818-3BE3-4CBEA36E1952}"/>
          </ac:cxnSpMkLst>
        </pc:cxnChg>
        <pc:cxnChg chg="add mod">
          <ac:chgData name="Vincent Davy Zoonekynd" userId="9b657ceb-2c2e-465a-9d3d-eec3e4197458" providerId="ADAL" clId="{E7E73C21-A7BA-4C5D-B471-D12A4EB5A59C}" dt="2024-02-20T14:42:08.373" v="9874" actId="14100"/>
          <ac:cxnSpMkLst>
            <pc:docMk/>
            <pc:sldMk cId="826146709" sldId="5760"/>
            <ac:cxnSpMk id="35" creationId="{F502FDC8-1326-3858-6A2C-4A273A5D70E1}"/>
          </ac:cxnSpMkLst>
        </pc:cxnChg>
        <pc:cxnChg chg="add mod">
          <ac:chgData name="Vincent Davy Zoonekynd" userId="9b657ceb-2c2e-465a-9d3d-eec3e4197458" providerId="ADAL" clId="{E7E73C21-A7BA-4C5D-B471-D12A4EB5A59C}" dt="2024-02-20T14:42:45.632" v="9881" actId="14100"/>
          <ac:cxnSpMkLst>
            <pc:docMk/>
            <pc:sldMk cId="826146709" sldId="5760"/>
            <ac:cxnSpMk id="38" creationId="{8620CED3-4A53-642E-60ED-8A2087A0EB30}"/>
          </ac:cxnSpMkLst>
        </pc:cxnChg>
        <pc:cxnChg chg="add mod">
          <ac:chgData name="Vincent Davy Zoonekynd" userId="9b657ceb-2c2e-465a-9d3d-eec3e4197458" providerId="ADAL" clId="{E7E73C21-A7BA-4C5D-B471-D12A4EB5A59C}" dt="2024-02-20T14:43:31.912" v="9891" actId="14100"/>
          <ac:cxnSpMkLst>
            <pc:docMk/>
            <pc:sldMk cId="826146709" sldId="5760"/>
            <ac:cxnSpMk id="41" creationId="{2567A60A-C19C-EB69-1C46-B330878E6998}"/>
          </ac:cxnSpMkLst>
        </pc:cxnChg>
        <pc:cxnChg chg="mod">
          <ac:chgData name="Vincent Davy Zoonekynd" userId="9b657ceb-2c2e-465a-9d3d-eec3e4197458" providerId="ADAL" clId="{E7E73C21-A7BA-4C5D-B471-D12A4EB5A59C}" dt="2024-02-20T14:34:15.542" v="9741" actId="14100"/>
          <ac:cxnSpMkLst>
            <pc:docMk/>
            <pc:sldMk cId="826146709" sldId="5760"/>
            <ac:cxnSpMk id="65" creationId="{F71ED1D8-D5A6-51C5-74F0-9438625A7744}"/>
          </ac:cxnSpMkLst>
        </pc:cxnChg>
        <pc:cxnChg chg="mod ord">
          <ac:chgData name="Vincent Davy Zoonekynd" userId="9b657ceb-2c2e-465a-9d3d-eec3e4197458" providerId="ADAL" clId="{E7E73C21-A7BA-4C5D-B471-D12A4EB5A59C}" dt="2024-02-20T14:37:10.689" v="9767" actId="167"/>
          <ac:cxnSpMkLst>
            <pc:docMk/>
            <pc:sldMk cId="826146709" sldId="5760"/>
            <ac:cxnSpMk id="98" creationId="{D3F53038-5263-0B9D-0025-A689550736F7}"/>
          </ac:cxnSpMkLst>
        </pc:cxnChg>
        <pc:cxnChg chg="mod">
          <ac:chgData name="Vincent Davy Zoonekynd" userId="9b657ceb-2c2e-465a-9d3d-eec3e4197458" providerId="ADAL" clId="{E7E73C21-A7BA-4C5D-B471-D12A4EB5A59C}" dt="2024-02-20T14:37:28.400" v="9769" actId="14100"/>
          <ac:cxnSpMkLst>
            <pc:docMk/>
            <pc:sldMk cId="826146709" sldId="5760"/>
            <ac:cxnSpMk id="109" creationId="{95FC119E-D564-0EB8-06B4-0B64E6A3C4B9}"/>
          </ac:cxnSpMkLst>
        </pc:cxnChg>
        <pc:cxnChg chg="mod">
          <ac:chgData name="Vincent Davy Zoonekynd" userId="9b657ceb-2c2e-465a-9d3d-eec3e4197458" providerId="ADAL" clId="{E7E73C21-A7BA-4C5D-B471-D12A4EB5A59C}" dt="2024-02-20T14:38:08.342" v="9771" actId="14100"/>
          <ac:cxnSpMkLst>
            <pc:docMk/>
            <pc:sldMk cId="826146709" sldId="5760"/>
            <ac:cxnSpMk id="120" creationId="{5E78CC00-0407-F3FE-589E-C88532E61B71}"/>
          </ac:cxnSpMkLst>
        </pc:cxnChg>
        <pc:cxnChg chg="mod">
          <ac:chgData name="Vincent Davy Zoonekynd" userId="9b657ceb-2c2e-465a-9d3d-eec3e4197458" providerId="ADAL" clId="{E7E73C21-A7BA-4C5D-B471-D12A4EB5A59C}" dt="2024-02-20T14:41:09.835" v="9865" actId="692"/>
          <ac:cxnSpMkLst>
            <pc:docMk/>
            <pc:sldMk cId="826146709" sldId="5760"/>
            <ac:cxnSpMk id="140" creationId="{488E42A0-809C-0F40-5A75-2A5AE1BF34B5}"/>
          </ac:cxnSpMkLst>
        </pc:cxnChg>
        <pc:cxnChg chg="mod">
          <ac:chgData name="Vincent Davy Zoonekynd" userId="9b657ceb-2c2e-465a-9d3d-eec3e4197458" providerId="ADAL" clId="{E7E73C21-A7BA-4C5D-B471-D12A4EB5A59C}" dt="2024-02-20T14:41:29.531" v="9869" actId="692"/>
          <ac:cxnSpMkLst>
            <pc:docMk/>
            <pc:sldMk cId="826146709" sldId="5760"/>
            <ac:cxnSpMk id="142" creationId="{870918B6-1A63-3E6E-0E44-C8D01BF0C103}"/>
          </ac:cxnSpMkLst>
        </pc:cxnChg>
        <pc:cxnChg chg="mod">
          <ac:chgData name="Vincent Davy Zoonekynd" userId="9b657ceb-2c2e-465a-9d3d-eec3e4197458" providerId="ADAL" clId="{E7E73C21-A7BA-4C5D-B471-D12A4EB5A59C}" dt="2024-02-20T14:42:20.554" v="9877" actId="692"/>
          <ac:cxnSpMkLst>
            <pc:docMk/>
            <pc:sldMk cId="826146709" sldId="5760"/>
            <ac:cxnSpMk id="149" creationId="{E0039C01-2044-303B-A029-882E1A0FAD59}"/>
          </ac:cxnSpMkLst>
        </pc:cxnChg>
        <pc:cxnChg chg="mod">
          <ac:chgData name="Vincent Davy Zoonekynd" userId="9b657ceb-2c2e-465a-9d3d-eec3e4197458" providerId="ADAL" clId="{E7E73C21-A7BA-4C5D-B471-D12A4EB5A59C}" dt="2024-02-20T14:41:56.324" v="9871" actId="692"/>
          <ac:cxnSpMkLst>
            <pc:docMk/>
            <pc:sldMk cId="826146709" sldId="5760"/>
            <ac:cxnSpMk id="151" creationId="{ACDB1497-3B11-4199-5BE0-CD8325155117}"/>
          </ac:cxnSpMkLst>
        </pc:cxnChg>
        <pc:cxnChg chg="del mod">
          <ac:chgData name="Vincent Davy Zoonekynd" userId="9b657ceb-2c2e-465a-9d3d-eec3e4197458" providerId="ADAL" clId="{E7E73C21-A7BA-4C5D-B471-D12A4EB5A59C}" dt="2024-02-20T14:41:44.985" v="9870" actId="478"/>
          <ac:cxnSpMkLst>
            <pc:docMk/>
            <pc:sldMk cId="826146709" sldId="5760"/>
            <ac:cxnSpMk id="153" creationId="{89390F36-3866-EBBB-3843-EE1415B9B2C4}"/>
          </ac:cxnSpMkLst>
        </pc:cxnChg>
        <pc:cxnChg chg="mod">
          <ac:chgData name="Vincent Davy Zoonekynd" userId="9b657ceb-2c2e-465a-9d3d-eec3e4197458" providerId="ADAL" clId="{E7E73C21-A7BA-4C5D-B471-D12A4EB5A59C}" dt="2024-02-20T14:43:11.097" v="9886" actId="692"/>
          <ac:cxnSpMkLst>
            <pc:docMk/>
            <pc:sldMk cId="826146709" sldId="5760"/>
            <ac:cxnSpMk id="160" creationId="{3262D60C-FD88-4BE3-81E4-8CAAED59B490}"/>
          </ac:cxnSpMkLst>
        </pc:cxnChg>
        <pc:cxnChg chg="mod">
          <ac:chgData name="Vincent Davy Zoonekynd" userId="9b657ceb-2c2e-465a-9d3d-eec3e4197458" providerId="ADAL" clId="{E7E73C21-A7BA-4C5D-B471-D12A4EB5A59C}" dt="2024-02-20T14:43:04.532" v="9883" actId="692"/>
          <ac:cxnSpMkLst>
            <pc:docMk/>
            <pc:sldMk cId="826146709" sldId="5760"/>
            <ac:cxnSpMk id="162" creationId="{99BE8D96-FBC6-2620-BDC4-CEB55A6E7F33}"/>
          </ac:cxnSpMkLst>
        </pc:cxnChg>
        <pc:cxnChg chg="del mod">
          <ac:chgData name="Vincent Davy Zoonekynd" userId="9b657ceb-2c2e-465a-9d3d-eec3e4197458" providerId="ADAL" clId="{E7E73C21-A7BA-4C5D-B471-D12A4EB5A59C}" dt="2024-02-20T14:42:35.635" v="9878" actId="478"/>
          <ac:cxnSpMkLst>
            <pc:docMk/>
            <pc:sldMk cId="826146709" sldId="5760"/>
            <ac:cxnSpMk id="164" creationId="{67371AD9-D0AC-CAAE-0257-D7EBFEF8394A}"/>
          </ac:cxnSpMkLst>
        </pc:cxnChg>
        <pc:cxnChg chg="mod">
          <ac:chgData name="Vincent Davy Zoonekynd" userId="9b657ceb-2c2e-465a-9d3d-eec3e4197458" providerId="ADAL" clId="{E7E73C21-A7BA-4C5D-B471-D12A4EB5A59C}" dt="2024-02-20T14:43:22.764" v="9888" actId="692"/>
          <ac:cxnSpMkLst>
            <pc:docMk/>
            <pc:sldMk cId="826146709" sldId="5760"/>
            <ac:cxnSpMk id="173" creationId="{7A9814A5-D31B-DC14-8FB7-BA3E8FC4DE40}"/>
          </ac:cxnSpMkLst>
        </pc:cxnChg>
        <pc:cxnChg chg="del mod">
          <ac:chgData name="Vincent Davy Zoonekynd" userId="9b657ceb-2c2e-465a-9d3d-eec3e4197458" providerId="ADAL" clId="{E7E73C21-A7BA-4C5D-B471-D12A4EB5A59C}" dt="2024-02-20T14:43:17.925" v="9887" actId="478"/>
          <ac:cxnSpMkLst>
            <pc:docMk/>
            <pc:sldMk cId="826146709" sldId="5760"/>
            <ac:cxnSpMk id="175" creationId="{C48F0912-7B1D-32DB-F324-600F63A356A7}"/>
          </ac:cxnSpMkLst>
        </pc:cxnChg>
        <pc:cxnChg chg="mod">
          <ac:chgData name="Vincent Davy Zoonekynd" userId="9b657ceb-2c2e-465a-9d3d-eec3e4197458" providerId="ADAL" clId="{E7E73C21-A7BA-4C5D-B471-D12A4EB5A59C}" dt="2024-02-20T14:34:52.966" v="9745" actId="692"/>
          <ac:cxnSpMkLst>
            <pc:docMk/>
            <pc:sldMk cId="826146709" sldId="5760"/>
            <ac:cxnSpMk id="198" creationId="{A9F83E27-B0BF-F6CC-ADBE-5925CA1514D5}"/>
          </ac:cxnSpMkLst>
        </pc:cxnChg>
        <pc:cxnChg chg="mod">
          <ac:chgData name="Vincent Davy Zoonekynd" userId="9b657ceb-2c2e-465a-9d3d-eec3e4197458" providerId="ADAL" clId="{E7E73C21-A7BA-4C5D-B471-D12A4EB5A59C}" dt="2024-02-20T14:34:52.966" v="9745" actId="692"/>
          <ac:cxnSpMkLst>
            <pc:docMk/>
            <pc:sldMk cId="826146709" sldId="5760"/>
            <ac:cxnSpMk id="205" creationId="{4E1F9A32-D289-1E0C-C0D4-64D12C71BE6B}"/>
          </ac:cxnSpMkLst>
        </pc:cxnChg>
        <pc:cxnChg chg="mod">
          <ac:chgData name="Vincent Davy Zoonekynd" userId="9b657ceb-2c2e-465a-9d3d-eec3e4197458" providerId="ADAL" clId="{E7E73C21-A7BA-4C5D-B471-D12A4EB5A59C}" dt="2024-02-20T14:35:57.440" v="9756" actId="692"/>
          <ac:cxnSpMkLst>
            <pc:docMk/>
            <pc:sldMk cId="826146709" sldId="5760"/>
            <ac:cxnSpMk id="216" creationId="{7E795606-0CE7-79E8-FF27-BB90051AA680}"/>
          </ac:cxnSpMkLst>
        </pc:cxnChg>
      </pc:sldChg>
      <pc:sldChg chg="addSp delSp modSp new mod modClrScheme chgLayout">
        <pc:chgData name="Vincent Davy Zoonekynd" userId="9b657ceb-2c2e-465a-9d3d-eec3e4197458" providerId="ADAL" clId="{E7E73C21-A7BA-4C5D-B471-D12A4EB5A59C}" dt="2024-02-23T10:34:26.631" v="10072"/>
        <pc:sldMkLst>
          <pc:docMk/>
          <pc:sldMk cId="1511887523" sldId="5761"/>
        </pc:sldMkLst>
        <pc:spChg chg="del">
          <ac:chgData name="Vincent Davy Zoonekynd" userId="9b657ceb-2c2e-465a-9d3d-eec3e4197458" providerId="ADAL" clId="{E7E73C21-A7BA-4C5D-B471-D12A4EB5A59C}" dt="2024-02-23T10:34:25.632" v="10071" actId="700"/>
          <ac:spMkLst>
            <pc:docMk/>
            <pc:sldMk cId="1511887523" sldId="5761"/>
            <ac:spMk id="2" creationId="{84FA1CF7-5F68-98B8-AB60-F326CC52032E}"/>
          </ac:spMkLst>
        </pc:spChg>
        <pc:spChg chg="del">
          <ac:chgData name="Vincent Davy Zoonekynd" userId="9b657ceb-2c2e-465a-9d3d-eec3e4197458" providerId="ADAL" clId="{E7E73C21-A7BA-4C5D-B471-D12A4EB5A59C}" dt="2024-02-23T10:34:25.632" v="10071" actId="700"/>
          <ac:spMkLst>
            <pc:docMk/>
            <pc:sldMk cId="1511887523" sldId="5761"/>
            <ac:spMk id="3" creationId="{B242FCAB-A0B6-A7C7-F973-C076AD72A90A}"/>
          </ac:spMkLst>
        </pc:spChg>
        <pc:picChg chg="add mod">
          <ac:chgData name="Vincent Davy Zoonekynd" userId="9b657ceb-2c2e-465a-9d3d-eec3e4197458" providerId="ADAL" clId="{E7E73C21-A7BA-4C5D-B471-D12A4EB5A59C}" dt="2024-02-23T10:34:26.631" v="10072"/>
          <ac:picMkLst>
            <pc:docMk/>
            <pc:sldMk cId="1511887523" sldId="5761"/>
            <ac:picMk id="4" creationId="{F2D2B1E6-2BBD-8CB3-EE29-AA3309A2488F}"/>
          </ac:picMkLst>
        </pc:picChg>
      </pc:sldChg>
      <pc:sldMasterChg chg="delSldLayout">
        <pc:chgData name="Vincent Davy Zoonekynd" userId="9b657ceb-2c2e-465a-9d3d-eec3e4197458" providerId="ADAL" clId="{E7E73C21-A7BA-4C5D-B471-D12A4EB5A59C}" dt="2024-02-23T10:34:48.178" v="10073" actId="47"/>
        <pc:sldMasterMkLst>
          <pc:docMk/>
          <pc:sldMasterMk cId="2528541227" sldId="2147483648"/>
        </pc:sldMasterMkLst>
        <pc:sldLayoutChg chg="del">
          <pc:chgData name="Vincent Davy Zoonekynd" userId="9b657ceb-2c2e-465a-9d3d-eec3e4197458" providerId="ADAL" clId="{E7E73C21-A7BA-4C5D-B471-D12A4EB5A59C}" dt="2024-02-23T10:34:48.178" v="10073" actId="47"/>
          <pc:sldLayoutMkLst>
            <pc:docMk/>
            <pc:sldMasterMk cId="2528541227" sldId="2147483648"/>
            <pc:sldLayoutMk cId="460683715" sldId="2147483660"/>
          </pc:sldLayoutMkLst>
        </pc:sldLayoutChg>
      </pc:sldMasterChg>
    </pc:docChg>
  </pc:docChgLst>
  <pc:docChgLst>
    <pc:chgData name="Vincent Davy Zoonekynd" userId="9b657ceb-2c2e-465a-9d3d-eec3e4197458" providerId="ADAL" clId="{2F96F6A2-A108-4793-B7BD-CF16DFA80A84}"/>
    <pc:docChg chg="undo custSel addSld delSld modSld sldOrd addSection delSection modSection">
      <pc:chgData name="Vincent Davy Zoonekynd" userId="9b657ceb-2c2e-465a-9d3d-eec3e4197458" providerId="ADAL" clId="{2F96F6A2-A108-4793-B7BD-CF16DFA80A84}" dt="2024-07-15T10:49:17.696" v="19746" actId="1076"/>
      <pc:docMkLst>
        <pc:docMk/>
      </pc:docMkLst>
      <pc:sldChg chg="modSp del mod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86646640" sldId="375"/>
        </pc:sldMkLst>
        <pc:spChg chg="mod">
          <ac:chgData name="Vincent Davy Zoonekynd" userId="9b657ceb-2c2e-465a-9d3d-eec3e4197458" providerId="ADAL" clId="{2F96F6A2-A108-4793-B7BD-CF16DFA80A84}" dt="2024-05-30T10:10:16.282" v="50" actId="20577"/>
          <ac:spMkLst>
            <pc:docMk/>
            <pc:sldMk cId="3386646640" sldId="375"/>
            <ac:spMk id="4" creationId="{610664E5-6276-E57B-536C-250E530CFD11}"/>
          </ac:spMkLst>
        </pc:spChg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277635324" sldId="576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918325414" sldId="576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630368814" sldId="576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01716862" sldId="576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055226198" sldId="576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707054765" sldId="576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48615267" sldId="576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966353208" sldId="577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42356435" sldId="577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898138926" sldId="577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869555160" sldId="577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150741298" sldId="577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720969464" sldId="577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487194898" sldId="577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156027858" sldId="577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31434625" sldId="578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224606134" sldId="578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995591652" sldId="578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10027566" sldId="578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229089963" sldId="578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676453226" sldId="578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78117884" sldId="578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75578476" sldId="578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71392147" sldId="578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5349863" sldId="579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863454637" sldId="579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99767098" sldId="579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89363320" sldId="579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092934482" sldId="579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84718200" sldId="579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135509720" sldId="579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30995296" sldId="579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550766232" sldId="579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1167479" sldId="580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72164240" sldId="580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87852677" sldId="580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842243094" sldId="580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039206792" sldId="580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82021354" sldId="580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68856463" sldId="581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329496856" sldId="581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16112933" sldId="581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0959488" sldId="581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39216366" sldId="582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179929649" sldId="582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32259359" sldId="582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99993585" sldId="582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128076635" sldId="582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11925526" sldId="582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922317808" sldId="582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176819510" sldId="582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39983422" sldId="583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098337281" sldId="583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53361988" sldId="583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95675455" sldId="583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93318643" sldId="583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854653829" sldId="583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59411104" sldId="583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32355857" sldId="583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100235326" sldId="584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54182020" sldId="584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7215441" sldId="584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45922656" sldId="584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60409477" sldId="584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384862268" sldId="584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025573126" sldId="584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57713347" sldId="585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56970237" sldId="585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04109943" sldId="585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580847581" sldId="585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15302909" sldId="585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93481785" sldId="585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54744628" sldId="585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67510313" sldId="585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895582345" sldId="586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02896836" sldId="586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623632" sldId="586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06684809" sldId="586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39530480" sldId="586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648232461" sldId="586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946273416" sldId="586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033579242" sldId="586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5998223" sldId="587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55241031" sldId="587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38154674" sldId="587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813653697" sldId="587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560573972" sldId="587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998162691" sldId="588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990510945" sldId="588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57695318" sldId="588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642940946" sldId="588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06108391" sldId="588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23835098" sldId="588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79192935" sldId="588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608868139" sldId="588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792170006" sldId="588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62236045" sldId="589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07341435" sldId="589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705346940" sldId="589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541143683" sldId="589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26736225" sldId="589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99649735" sldId="589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308894086" sldId="589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924176306" sldId="589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801358185" sldId="590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661361441" sldId="590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342917016" sldId="5902"/>
        </pc:sldMkLst>
      </pc:sldChg>
      <pc:sldChg chg="modSp mod">
        <pc:chgData name="Vincent Davy Zoonekynd" userId="9b657ceb-2c2e-465a-9d3d-eec3e4197458" providerId="ADAL" clId="{2F96F6A2-A108-4793-B7BD-CF16DFA80A84}" dt="2024-05-30T10:10:09.161" v="40" actId="20577"/>
        <pc:sldMkLst>
          <pc:docMk/>
          <pc:sldMk cId="514979280" sldId="5904"/>
        </pc:sldMkLst>
        <pc:spChg chg="mod">
          <ac:chgData name="Vincent Davy Zoonekynd" userId="9b657ceb-2c2e-465a-9d3d-eec3e4197458" providerId="ADAL" clId="{2F96F6A2-A108-4793-B7BD-CF16DFA80A84}" dt="2024-05-30T10:10:09.161" v="40" actId="20577"/>
          <ac:spMkLst>
            <pc:docMk/>
            <pc:sldMk cId="514979280" sldId="5904"/>
            <ac:spMk id="4" creationId="{610664E5-6276-E57B-536C-250E530CFD11}"/>
          </ac:spMkLst>
        </pc:spChg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909372920" sldId="590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814838095" sldId="590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195419668" sldId="590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85451120" sldId="590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97624221" sldId="591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06182298" sldId="591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635473749" sldId="591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898469370" sldId="591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665315408" sldId="591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809781329" sldId="591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966003632" sldId="591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26078498" sldId="591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74132390" sldId="591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23343574" sldId="592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7015644" sldId="592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320377556" sldId="592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665412561" sldId="592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366890206" sldId="592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58070590" sldId="592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495442058" sldId="592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169350419" sldId="592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51903153" sldId="592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10542961" sldId="592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42845162" sldId="593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912621382" sldId="593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404323316" sldId="593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804597081" sldId="593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40817807" sldId="593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64748446" sldId="593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51782988" sldId="593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33288580" sldId="593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484034570" sldId="594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6036439" sldId="594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75711550" sldId="594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444277643" sldId="594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57905708" sldId="594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86030725" sldId="594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27282848" sldId="594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550185944" sldId="594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159709714" sldId="595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92308131" sldId="595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206222883" sldId="595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054082645" sldId="595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77913127" sldId="595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780495072" sldId="595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004959460" sldId="595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54424761" sldId="595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179543202" sldId="596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21675949" sldId="596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89237211" sldId="596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492349390" sldId="596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428699363" sldId="597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50069988" sldId="597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463067469" sldId="597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87213514" sldId="597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04190735" sldId="597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69470236" sldId="598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967445181" sldId="598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304065505" sldId="598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03838981" sldId="598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938994148" sldId="598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54148557" sldId="598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780668968" sldId="598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92985083" sldId="598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989517913" sldId="598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25423936" sldId="599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87157564" sldId="599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479677397" sldId="599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99729177" sldId="599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988411501" sldId="599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39076239" sldId="599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42895805" sldId="599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100589836" sldId="599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40565865" sldId="599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974282919" sldId="600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70000292" sldId="600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183575859" sldId="600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79506494" sldId="600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556060676" sldId="600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610691596" sldId="6005"/>
        </pc:sldMkLst>
      </pc:sldChg>
      <pc:sldChg chg="del">
        <pc:chgData name="Vincent Davy Zoonekynd" userId="9b657ceb-2c2e-465a-9d3d-eec3e4197458" providerId="ADAL" clId="{2F96F6A2-A108-4793-B7BD-CF16DFA80A84}" dt="2024-05-30T10:09:55.074" v="0" actId="47"/>
        <pc:sldMkLst>
          <pc:docMk/>
          <pc:sldMk cId="2483120226" sldId="600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132800598" sldId="600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62555038" sldId="600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96313469" sldId="601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41291953" sldId="601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51689153" sldId="601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026576403" sldId="601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313463610" sldId="601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908248270" sldId="601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3513917" sldId="602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78851790" sldId="602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23736847" sldId="602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65724131" sldId="602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13395852" sldId="602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645489513" sldId="602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41928631" sldId="602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695131416" sldId="602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2170989" sldId="602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517454138" sldId="603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088701779" sldId="603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515174466" sldId="603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47720079" sldId="603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70355195" sldId="603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53308159" sldId="603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013325995" sldId="603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617764050" sldId="603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554135594" sldId="604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173134160" sldId="604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98855048" sldId="604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587795359" sldId="604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57099249" sldId="604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562632874" sldId="604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019609618" sldId="604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62164133" sldId="604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583662925" sldId="605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13072410" sldId="605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413910808" sldId="605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3497874" sldId="605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472034177" sldId="605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6231326" sldId="605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188251103" sldId="605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967439846" sldId="605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12607182" sldId="605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71848075" sldId="606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707230155" sldId="606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96106443" sldId="606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43572498" sldId="606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41764931" sldId="606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357813028" sldId="606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428767451" sldId="606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733965418" sldId="606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6011843" sldId="607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24167574" sldId="607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2781365" sldId="607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173782346" sldId="607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992566758" sldId="607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13039084" sldId="607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633088046" sldId="607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618803364" sldId="607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61153938" sldId="607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992725041" sldId="607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84362549" sldId="6080"/>
        </pc:sldMkLst>
      </pc:sldChg>
      <pc:sldChg chg="add del">
        <pc:chgData name="Vincent Davy Zoonekynd" userId="9b657ceb-2c2e-465a-9d3d-eec3e4197458" providerId="ADAL" clId="{2F96F6A2-A108-4793-B7BD-CF16DFA80A84}" dt="2024-06-13T12:24:17.587" v="9635" actId="47"/>
        <pc:sldMkLst>
          <pc:docMk/>
          <pc:sldMk cId="935980666" sldId="608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278780139" sldId="608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89621625" sldId="608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790988631" sldId="608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586430206" sldId="608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903873826" sldId="608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76256500" sldId="608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6782228" sldId="608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896653382" sldId="608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060857916" sldId="609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32056106" sldId="609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403309110" sldId="609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982686716" sldId="609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94589980" sldId="609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4870892" sldId="609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717173835" sldId="609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99428575" sldId="609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52213478" sldId="609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828081694" sldId="609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79129746" sldId="610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1410195" sldId="610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87999792" sldId="610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4811565" sldId="610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91281406" sldId="610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463903213" sldId="610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82156467" sldId="610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749487204" sldId="610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691119966" sldId="610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377858404" sldId="610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64808927" sldId="611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519174045" sldId="611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11420238" sldId="611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197574970" sldId="611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35818759" sldId="611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774131662" sldId="611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580679038" sldId="611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979709692" sldId="611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452042439" sldId="611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365893065" sldId="611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612654254" sldId="612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31662578" sldId="612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12633974" sldId="612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175486113" sldId="612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22718570" sldId="612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462122867" sldId="612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80106270" sldId="612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105058191" sldId="612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08178233" sldId="612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818161998" sldId="612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17446606" sldId="613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676499169" sldId="613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47042193" sldId="613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008880398" sldId="613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90246486" sldId="613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10208129" sldId="613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3736487" sldId="613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540253137" sldId="613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554845523" sldId="613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821240221" sldId="613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177520282" sldId="614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072234332" sldId="614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73343807" sldId="614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39458538" sldId="614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39023537" sldId="614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878434644" sldId="614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18682492" sldId="614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590998602" sldId="614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683875383" sldId="614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41608968" sldId="614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57690531" sldId="615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97535945" sldId="615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054164680" sldId="615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49024222" sldId="615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680010131" sldId="615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40801286" sldId="615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05369884" sldId="615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45033962" sldId="615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263434248" sldId="615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494826143" sldId="615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113564441" sldId="616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624098631" sldId="616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75305805" sldId="616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395103677" sldId="616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25354928" sldId="6164"/>
        </pc:sldMkLst>
      </pc:sldChg>
      <pc:sldChg chg="modSp new mod">
        <pc:chgData name="Vincent Davy Zoonekynd" userId="9b657ceb-2c2e-465a-9d3d-eec3e4197458" providerId="ADAL" clId="{2F96F6A2-A108-4793-B7BD-CF16DFA80A84}" dt="2024-05-31T11:10:55.783" v="1157" actId="20577"/>
        <pc:sldMkLst>
          <pc:docMk/>
          <pc:sldMk cId="2817768540" sldId="6165"/>
        </pc:sldMkLst>
        <pc:spChg chg="mod">
          <ac:chgData name="Vincent Davy Zoonekynd" userId="9b657ceb-2c2e-465a-9d3d-eec3e4197458" providerId="ADAL" clId="{2F96F6A2-A108-4793-B7BD-CF16DFA80A84}" dt="2024-05-31T11:10:55.783" v="1157" actId="20577"/>
          <ac:spMkLst>
            <pc:docMk/>
            <pc:sldMk cId="2817768540" sldId="6165"/>
            <ac:spMk id="2" creationId="{5BABE8D1-C9F9-E45E-312F-9F0EAF461A21}"/>
          </ac:spMkLst>
        </pc:spChg>
        <pc:spChg chg="mod">
          <ac:chgData name="Vincent Davy Zoonekynd" userId="9b657ceb-2c2e-465a-9d3d-eec3e4197458" providerId="ADAL" clId="{2F96F6A2-A108-4793-B7BD-CF16DFA80A84}" dt="2024-05-31T11:10:30.324" v="1106" actId="20577"/>
          <ac:spMkLst>
            <pc:docMk/>
            <pc:sldMk cId="2817768540" sldId="6165"/>
            <ac:spMk id="3" creationId="{7E462A1D-F347-A93E-7962-673EC17C2A41}"/>
          </ac:spMkLst>
        </pc:spChg>
      </pc:sldChg>
      <pc:sldChg chg="add">
        <pc:chgData name="Vincent Davy Zoonekynd" userId="9b657ceb-2c2e-465a-9d3d-eec3e4197458" providerId="ADAL" clId="{2F96F6A2-A108-4793-B7BD-CF16DFA80A84}" dt="2024-06-07T13:28:10.257" v="3108"/>
        <pc:sldMkLst>
          <pc:docMk/>
          <pc:sldMk cId="1620548487" sldId="6166"/>
        </pc:sldMkLst>
      </pc:sldChg>
      <pc:sldChg chg="modSp new del mod ord">
        <pc:chgData name="Vincent Davy Zoonekynd" userId="9b657ceb-2c2e-465a-9d3d-eec3e4197458" providerId="ADAL" clId="{2F96F6A2-A108-4793-B7BD-CF16DFA80A84}" dt="2024-06-07T13:27:55.837" v="3107" actId="2696"/>
        <pc:sldMkLst>
          <pc:docMk/>
          <pc:sldMk cId="2254988212" sldId="6166"/>
        </pc:sldMkLst>
        <pc:spChg chg="mod">
          <ac:chgData name="Vincent Davy Zoonekynd" userId="9b657ceb-2c2e-465a-9d3d-eec3e4197458" providerId="ADAL" clId="{2F96F6A2-A108-4793-B7BD-CF16DFA80A84}" dt="2024-05-30T11:53:00.896" v="678" actId="20577"/>
          <ac:spMkLst>
            <pc:docMk/>
            <pc:sldMk cId="2254988212" sldId="6166"/>
            <ac:spMk id="2" creationId="{42491075-1C27-CB15-6435-EDABCF37AB26}"/>
          </ac:spMkLst>
        </pc:spChg>
        <pc:spChg chg="mod">
          <ac:chgData name="Vincent Davy Zoonekynd" userId="9b657ceb-2c2e-465a-9d3d-eec3e4197458" providerId="ADAL" clId="{2F96F6A2-A108-4793-B7BD-CF16DFA80A84}" dt="2024-05-30T11:52:27.425" v="644" actId="20577"/>
          <ac:spMkLst>
            <pc:docMk/>
            <pc:sldMk cId="2254988212" sldId="6166"/>
            <ac:spMk id="3" creationId="{09BA1202-5F90-11AC-715C-4AE8CABBAE58}"/>
          </ac:spMkLst>
        </pc:spChg>
      </pc:sldChg>
      <pc:sldChg chg="addSp modSp new mod">
        <pc:chgData name="Vincent Davy Zoonekynd" userId="9b657ceb-2c2e-465a-9d3d-eec3e4197458" providerId="ADAL" clId="{2F96F6A2-A108-4793-B7BD-CF16DFA80A84}" dt="2024-06-24T05:32:03.520" v="13460"/>
        <pc:sldMkLst>
          <pc:docMk/>
          <pc:sldMk cId="3586714720" sldId="6167"/>
        </pc:sldMkLst>
        <pc:spChg chg="mod">
          <ac:chgData name="Vincent Davy Zoonekynd" userId="9b657ceb-2c2e-465a-9d3d-eec3e4197458" providerId="ADAL" clId="{2F96F6A2-A108-4793-B7BD-CF16DFA80A84}" dt="2024-05-31T11:21:27.060" v="1660" actId="20577"/>
          <ac:spMkLst>
            <pc:docMk/>
            <pc:sldMk cId="3586714720" sldId="6167"/>
            <ac:spMk id="2" creationId="{70BC505E-7A26-1C82-E202-25F229AB4C2C}"/>
          </ac:spMkLst>
        </pc:spChg>
        <pc:spChg chg="mod">
          <ac:chgData name="Vincent Davy Zoonekynd" userId="9b657ceb-2c2e-465a-9d3d-eec3e4197458" providerId="ADAL" clId="{2F96F6A2-A108-4793-B7BD-CF16DFA80A84}" dt="2024-06-07T12:36:48.375" v="1761" actId="27636"/>
          <ac:spMkLst>
            <pc:docMk/>
            <pc:sldMk cId="3586714720" sldId="6167"/>
            <ac:spMk id="3" creationId="{3CD1C835-34F7-8DA3-3D17-F3A8EEDE870D}"/>
          </ac:spMkLst>
        </pc:spChg>
        <pc:spChg chg="add mod">
          <ac:chgData name="Vincent Davy Zoonekynd" userId="9b657ceb-2c2e-465a-9d3d-eec3e4197458" providerId="ADAL" clId="{2F96F6A2-A108-4793-B7BD-CF16DFA80A84}" dt="2024-06-24T05:32:03.520" v="13460"/>
          <ac:spMkLst>
            <pc:docMk/>
            <pc:sldMk cId="3586714720" sldId="6167"/>
            <ac:spMk id="4" creationId="{E69F8AFC-961A-C507-2CC2-2E337BD85871}"/>
          </ac:spMkLst>
        </pc:spChg>
      </pc:sldChg>
      <pc:sldChg chg="addSp delSp modSp new mod ord">
        <pc:chgData name="Vincent Davy Zoonekynd" userId="9b657ceb-2c2e-465a-9d3d-eec3e4197458" providerId="ADAL" clId="{2F96F6A2-A108-4793-B7BD-CF16DFA80A84}" dt="2024-06-12T05:35:48.782" v="6350" actId="1037"/>
        <pc:sldMkLst>
          <pc:docMk/>
          <pc:sldMk cId="2543874829" sldId="6168"/>
        </pc:sldMkLst>
        <pc:spChg chg="mod">
          <ac:chgData name="Vincent Davy Zoonekynd" userId="9b657ceb-2c2e-465a-9d3d-eec3e4197458" providerId="ADAL" clId="{2F96F6A2-A108-4793-B7BD-CF16DFA80A84}" dt="2024-05-30T10:18:36.151" v="200" actId="20577"/>
          <ac:spMkLst>
            <pc:docMk/>
            <pc:sldMk cId="2543874829" sldId="6168"/>
            <ac:spMk id="2" creationId="{E59A9093-6707-9D94-FEAC-6F3A8FDB1D13}"/>
          </ac:spMkLst>
        </pc:spChg>
        <pc:spChg chg="del">
          <ac:chgData name="Vincent Davy Zoonekynd" userId="9b657ceb-2c2e-465a-9d3d-eec3e4197458" providerId="ADAL" clId="{2F96F6A2-A108-4793-B7BD-CF16DFA80A84}" dt="2024-06-12T05:25:06.820" v="6036" actId="478"/>
          <ac:spMkLst>
            <pc:docMk/>
            <pc:sldMk cId="2543874829" sldId="6168"/>
            <ac:spMk id="3" creationId="{A193BFE5-415F-D959-0149-9B38484385B7}"/>
          </ac:spMkLst>
        </pc:spChg>
        <pc:spChg chg="add mod">
          <ac:chgData name="Vincent Davy Zoonekynd" userId="9b657ceb-2c2e-465a-9d3d-eec3e4197458" providerId="ADAL" clId="{2F96F6A2-A108-4793-B7BD-CF16DFA80A84}" dt="2024-06-12T05:35:35.535" v="6346" actId="20577"/>
          <ac:spMkLst>
            <pc:docMk/>
            <pc:sldMk cId="2543874829" sldId="6168"/>
            <ac:spMk id="4" creationId="{E69135AD-6930-4AED-AB0C-0D74E083C3D7}"/>
          </ac:spMkLst>
        </pc:spChg>
        <pc:picChg chg="add mod">
          <ac:chgData name="Vincent Davy Zoonekynd" userId="9b657ceb-2c2e-465a-9d3d-eec3e4197458" providerId="ADAL" clId="{2F96F6A2-A108-4793-B7BD-CF16DFA80A84}" dt="2024-06-12T05:35:48.782" v="6350" actId="1037"/>
          <ac:picMkLst>
            <pc:docMk/>
            <pc:sldMk cId="2543874829" sldId="6168"/>
            <ac:picMk id="5" creationId="{C82791B8-BBB6-969E-1454-A7332A8DC182}"/>
          </ac:picMkLst>
        </pc:picChg>
        <pc:picChg chg="add mod">
          <ac:chgData name="Vincent Davy Zoonekynd" userId="9b657ceb-2c2e-465a-9d3d-eec3e4197458" providerId="ADAL" clId="{2F96F6A2-A108-4793-B7BD-CF16DFA80A84}" dt="2024-06-12T05:24:57.298" v="6035" actId="14826"/>
          <ac:picMkLst>
            <pc:docMk/>
            <pc:sldMk cId="2543874829" sldId="6168"/>
            <ac:picMk id="1026" creationId="{D786B968-475A-F363-F4B5-64FC2FE9A6A3}"/>
          </ac:picMkLst>
        </pc:picChg>
      </pc:sldChg>
      <pc:sldChg chg="addSp delSp modSp new del mod ord">
        <pc:chgData name="Vincent Davy Zoonekynd" userId="9b657ceb-2c2e-465a-9d3d-eec3e4197458" providerId="ADAL" clId="{2F96F6A2-A108-4793-B7BD-CF16DFA80A84}" dt="2024-06-12T05:18:44.398" v="5838" actId="47"/>
        <pc:sldMkLst>
          <pc:docMk/>
          <pc:sldMk cId="2710984887" sldId="6169"/>
        </pc:sldMkLst>
        <pc:spChg chg="mod">
          <ac:chgData name="Vincent Davy Zoonekynd" userId="9b657ceb-2c2e-465a-9d3d-eec3e4197458" providerId="ADAL" clId="{2F96F6A2-A108-4793-B7BD-CF16DFA80A84}" dt="2024-05-30T10:18:42.953" v="217" actId="20577"/>
          <ac:spMkLst>
            <pc:docMk/>
            <pc:sldMk cId="2710984887" sldId="6169"/>
            <ac:spMk id="2" creationId="{A72AC96D-C21E-D4E8-31CB-A911E6778763}"/>
          </ac:spMkLst>
        </pc:spChg>
        <pc:picChg chg="add mod">
          <ac:chgData name="Vincent Davy Zoonekynd" userId="9b657ceb-2c2e-465a-9d3d-eec3e4197458" providerId="ADAL" clId="{2F96F6A2-A108-4793-B7BD-CF16DFA80A84}" dt="2024-06-11T12:03:19.038" v="4829" actId="1076"/>
          <ac:picMkLst>
            <pc:docMk/>
            <pc:sldMk cId="2710984887" sldId="6169"/>
            <ac:picMk id="5" creationId="{A84F8AA5-2FCD-7737-F4B2-B8F472E5FEEA}"/>
          </ac:picMkLst>
        </pc:picChg>
        <pc:picChg chg="add del mod">
          <ac:chgData name="Vincent Davy Zoonekynd" userId="9b657ceb-2c2e-465a-9d3d-eec3e4197458" providerId="ADAL" clId="{2F96F6A2-A108-4793-B7BD-CF16DFA80A84}" dt="2024-06-11T08:01:47.800" v="3316" actId="478"/>
          <ac:picMkLst>
            <pc:docMk/>
            <pc:sldMk cId="2710984887" sldId="6169"/>
            <ac:picMk id="5122" creationId="{076E06CF-F356-0F4F-9493-CDCF6E912075}"/>
          </ac:picMkLst>
        </pc:picChg>
        <pc:picChg chg="add mod">
          <ac:chgData name="Vincent Davy Zoonekynd" userId="9b657ceb-2c2e-465a-9d3d-eec3e4197458" providerId="ADAL" clId="{2F96F6A2-A108-4793-B7BD-CF16DFA80A84}" dt="2024-06-11T08:02:39.565" v="3320" actId="14100"/>
          <ac:picMkLst>
            <pc:docMk/>
            <pc:sldMk cId="2710984887" sldId="6169"/>
            <ac:picMk id="5124" creationId="{B1A04EC1-D438-C91C-4880-6CEE0CA68838}"/>
          </ac:picMkLst>
        </pc:picChg>
      </pc:sldChg>
      <pc:sldChg chg="modSp new del mod">
        <pc:chgData name="Vincent Davy Zoonekynd" userId="9b657ceb-2c2e-465a-9d3d-eec3e4197458" providerId="ADAL" clId="{2F96F6A2-A108-4793-B7BD-CF16DFA80A84}" dt="2024-07-05T10:44:17.797" v="17288" actId="47"/>
        <pc:sldMkLst>
          <pc:docMk/>
          <pc:sldMk cId="560008903" sldId="6170"/>
        </pc:sldMkLst>
        <pc:spChg chg="mod">
          <ac:chgData name="Vincent Davy Zoonekynd" userId="9b657ceb-2c2e-465a-9d3d-eec3e4197458" providerId="ADAL" clId="{2F96F6A2-A108-4793-B7BD-CF16DFA80A84}" dt="2024-05-30T10:18:57.609" v="244" actId="20577"/>
          <ac:spMkLst>
            <pc:docMk/>
            <pc:sldMk cId="560008903" sldId="6170"/>
            <ac:spMk id="2" creationId="{F5A57A11-7155-D50D-E42B-0753F67F53BA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07T13:12:09.386" v="2085" actId="47"/>
        <pc:sldMkLst>
          <pc:docMk/>
          <pc:sldMk cId="4017217458" sldId="6171"/>
        </pc:sldMkLst>
        <pc:spChg chg="mod">
          <ac:chgData name="Vincent Davy Zoonekynd" userId="9b657ceb-2c2e-465a-9d3d-eec3e4197458" providerId="ADAL" clId="{2F96F6A2-A108-4793-B7BD-CF16DFA80A84}" dt="2024-05-30T10:19:11.895" v="250" actId="20577"/>
          <ac:spMkLst>
            <pc:docMk/>
            <pc:sldMk cId="4017217458" sldId="6171"/>
            <ac:spMk id="2" creationId="{AAA0FE68-3B9E-AD0F-0A87-C902C4D249BB}"/>
          </ac:spMkLst>
        </pc:spChg>
        <pc:spChg chg="mod">
          <ac:chgData name="Vincent Davy Zoonekynd" userId="9b657ceb-2c2e-465a-9d3d-eec3e4197458" providerId="ADAL" clId="{2F96F6A2-A108-4793-B7BD-CF16DFA80A84}" dt="2024-06-07T12:38:44.093" v="1831" actId="20577"/>
          <ac:spMkLst>
            <pc:docMk/>
            <pc:sldMk cId="4017217458" sldId="6171"/>
            <ac:spMk id="3" creationId="{846B7016-F2E2-5D06-43DA-5EECC8A127CA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681261873" sldId="6172"/>
        </pc:sldMkLst>
        <pc:spChg chg="mod">
          <ac:chgData name="Vincent Davy Zoonekynd" userId="9b657ceb-2c2e-465a-9d3d-eec3e4197458" providerId="ADAL" clId="{2F96F6A2-A108-4793-B7BD-CF16DFA80A84}" dt="2024-05-30T10:19:48.346" v="304" actId="20577"/>
          <ac:spMkLst>
            <pc:docMk/>
            <pc:sldMk cId="681261873" sldId="6172"/>
            <ac:spMk id="2" creationId="{BDE5564A-275C-498C-3C29-6B120662C1F6}"/>
          </ac:spMkLst>
        </pc:spChg>
        <pc:spChg chg="mod">
          <ac:chgData name="Vincent Davy Zoonekynd" userId="9b657ceb-2c2e-465a-9d3d-eec3e4197458" providerId="ADAL" clId="{2F96F6A2-A108-4793-B7BD-CF16DFA80A84}" dt="2024-06-07T12:41:46.913" v="1867" actId="20577"/>
          <ac:spMkLst>
            <pc:docMk/>
            <pc:sldMk cId="681261873" sldId="6172"/>
            <ac:spMk id="3" creationId="{469FA7EA-BA54-5A6F-89F2-753E05A03D1F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1402981182" sldId="6173"/>
        </pc:sldMkLst>
        <pc:spChg chg="mod">
          <ac:chgData name="Vincent Davy Zoonekynd" userId="9b657ceb-2c2e-465a-9d3d-eec3e4197458" providerId="ADAL" clId="{2F96F6A2-A108-4793-B7BD-CF16DFA80A84}" dt="2024-05-30T10:20:14.953" v="342" actId="20577"/>
          <ac:spMkLst>
            <pc:docMk/>
            <pc:sldMk cId="1402981182" sldId="6173"/>
            <ac:spMk id="2" creationId="{CBA785DD-4C98-782C-B910-3C8D726B95E5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778647106" sldId="6174"/>
        </pc:sldMkLst>
        <pc:spChg chg="mod">
          <ac:chgData name="Vincent Davy Zoonekynd" userId="9b657ceb-2c2e-465a-9d3d-eec3e4197458" providerId="ADAL" clId="{2F96F6A2-A108-4793-B7BD-CF16DFA80A84}" dt="2024-05-30T10:20:24.391" v="363" actId="20577"/>
          <ac:spMkLst>
            <pc:docMk/>
            <pc:sldMk cId="778647106" sldId="6174"/>
            <ac:spMk id="2" creationId="{205B6DFA-7828-405B-C1B9-81DC97715014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3629239207" sldId="6175"/>
        </pc:sldMkLst>
        <pc:spChg chg="mod">
          <ac:chgData name="Vincent Davy Zoonekynd" userId="9b657ceb-2c2e-465a-9d3d-eec3e4197458" providerId="ADAL" clId="{2F96F6A2-A108-4793-B7BD-CF16DFA80A84}" dt="2024-05-30T10:20:33.061" v="376" actId="20577"/>
          <ac:spMkLst>
            <pc:docMk/>
            <pc:sldMk cId="3629239207" sldId="6175"/>
            <ac:spMk id="2" creationId="{73EAC56D-ADFC-47F4-E87A-81011FFB9A99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708923514" sldId="6176"/>
        </pc:sldMkLst>
        <pc:spChg chg="mod">
          <ac:chgData name="Vincent Davy Zoonekynd" userId="9b657ceb-2c2e-465a-9d3d-eec3e4197458" providerId="ADAL" clId="{2F96F6A2-A108-4793-B7BD-CF16DFA80A84}" dt="2024-05-30T10:20:40.324" v="387" actId="20577"/>
          <ac:spMkLst>
            <pc:docMk/>
            <pc:sldMk cId="708923514" sldId="6176"/>
            <ac:spMk id="2" creationId="{47DAA6AF-01BA-9E5C-731A-3ECC5CBFD297}"/>
          </ac:spMkLst>
        </pc:spChg>
      </pc:sldChg>
      <pc:sldChg chg="modSp add mod ord">
        <pc:chgData name="Vincent Davy Zoonekynd" userId="9b657ceb-2c2e-465a-9d3d-eec3e4197458" providerId="ADAL" clId="{2F96F6A2-A108-4793-B7BD-CF16DFA80A84}" dt="2024-06-12T14:38:46.177" v="8266" actId="20577"/>
        <pc:sldMkLst>
          <pc:docMk/>
          <pc:sldMk cId="653630415" sldId="6177"/>
        </pc:sldMkLst>
        <pc:spChg chg="mod">
          <ac:chgData name="Vincent Davy Zoonekynd" userId="9b657ceb-2c2e-465a-9d3d-eec3e4197458" providerId="ADAL" clId="{2F96F6A2-A108-4793-B7BD-CF16DFA80A84}" dt="2024-06-12T14:38:46.177" v="8266" actId="20577"/>
          <ac:spMkLst>
            <pc:docMk/>
            <pc:sldMk cId="653630415" sldId="6177"/>
            <ac:spMk id="4" creationId="{610664E5-6276-E57B-536C-250E530CFD11}"/>
          </ac:spMkLst>
        </pc:spChg>
      </pc:sldChg>
      <pc:sldChg chg="modSp new mod ord">
        <pc:chgData name="Vincent Davy Zoonekynd" userId="9b657ceb-2c2e-465a-9d3d-eec3e4197458" providerId="ADAL" clId="{2F96F6A2-A108-4793-B7BD-CF16DFA80A84}" dt="2024-06-07T13:28:28.796" v="3120" actId="20577"/>
        <pc:sldMkLst>
          <pc:docMk/>
          <pc:sldMk cId="2795606136" sldId="6178"/>
        </pc:sldMkLst>
        <pc:spChg chg="mod">
          <ac:chgData name="Vincent Davy Zoonekynd" userId="9b657ceb-2c2e-465a-9d3d-eec3e4197458" providerId="ADAL" clId="{2F96F6A2-A108-4793-B7BD-CF16DFA80A84}" dt="2024-05-30T11:56:16.820" v="864" actId="20577"/>
          <ac:spMkLst>
            <pc:docMk/>
            <pc:sldMk cId="2795606136" sldId="6178"/>
            <ac:spMk id="2" creationId="{810D810C-E027-73D9-05B8-546BCD0BFB8D}"/>
          </ac:spMkLst>
        </pc:spChg>
        <pc:spChg chg="mod">
          <ac:chgData name="Vincent Davy Zoonekynd" userId="9b657ceb-2c2e-465a-9d3d-eec3e4197458" providerId="ADAL" clId="{2F96F6A2-A108-4793-B7BD-CF16DFA80A84}" dt="2024-06-07T13:28:28.796" v="3120" actId="20577"/>
          <ac:spMkLst>
            <pc:docMk/>
            <pc:sldMk cId="2795606136" sldId="6178"/>
            <ac:spMk id="3" creationId="{E3A24EB4-D184-DF40-AAB9-0B3D7A727A6C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07T13:27:55.837" v="3107" actId="2696"/>
        <pc:sldMkLst>
          <pc:docMk/>
          <pc:sldMk cId="1164881945" sldId="6179"/>
        </pc:sldMkLst>
        <pc:spChg chg="mod">
          <ac:chgData name="Vincent Davy Zoonekynd" userId="9b657ceb-2c2e-465a-9d3d-eec3e4197458" providerId="ADAL" clId="{2F96F6A2-A108-4793-B7BD-CF16DFA80A84}" dt="2024-05-31T11:21:16.421" v="1633" actId="20577"/>
          <ac:spMkLst>
            <pc:docMk/>
            <pc:sldMk cId="1164881945" sldId="6179"/>
            <ac:spMk id="2" creationId="{42491075-1C27-CB15-6435-EDABCF37AB26}"/>
          </ac:spMkLst>
        </pc:spChg>
        <pc:spChg chg="mod">
          <ac:chgData name="Vincent Davy Zoonekynd" userId="9b657ceb-2c2e-465a-9d3d-eec3e4197458" providerId="ADAL" clId="{2F96F6A2-A108-4793-B7BD-CF16DFA80A84}" dt="2024-05-31T11:14:49.203" v="1534" actId="20577"/>
          <ac:spMkLst>
            <pc:docMk/>
            <pc:sldMk cId="1164881945" sldId="6179"/>
            <ac:spMk id="3" creationId="{09BA1202-5F90-11AC-715C-4AE8CABBAE58}"/>
          </ac:spMkLst>
        </pc:spChg>
      </pc:sldChg>
      <pc:sldChg chg="add">
        <pc:chgData name="Vincent Davy Zoonekynd" userId="9b657ceb-2c2e-465a-9d3d-eec3e4197458" providerId="ADAL" clId="{2F96F6A2-A108-4793-B7BD-CF16DFA80A84}" dt="2024-06-07T13:28:10.257" v="3108"/>
        <pc:sldMkLst>
          <pc:docMk/>
          <pc:sldMk cId="3582088850" sldId="6179"/>
        </pc:sldMkLst>
      </pc:sldChg>
      <pc:sldChg chg="modSp new mod">
        <pc:chgData name="Vincent Davy Zoonekynd" userId="9b657ceb-2c2e-465a-9d3d-eec3e4197458" providerId="ADAL" clId="{2F96F6A2-A108-4793-B7BD-CF16DFA80A84}" dt="2024-06-07T12:37:56.193" v="1820" actId="20577"/>
        <pc:sldMkLst>
          <pc:docMk/>
          <pc:sldMk cId="3480238494" sldId="6180"/>
        </pc:sldMkLst>
        <pc:spChg chg="mod">
          <ac:chgData name="Vincent Davy Zoonekynd" userId="9b657ceb-2c2e-465a-9d3d-eec3e4197458" providerId="ADAL" clId="{2F96F6A2-A108-4793-B7BD-CF16DFA80A84}" dt="2024-05-30T13:11:03.179" v="981" actId="20577"/>
          <ac:spMkLst>
            <pc:docMk/>
            <pc:sldMk cId="3480238494" sldId="6180"/>
            <ac:spMk id="2" creationId="{AE735E84-43E9-FD4A-6BAD-F2330E36B0EE}"/>
          </ac:spMkLst>
        </pc:spChg>
        <pc:spChg chg="mod">
          <ac:chgData name="Vincent Davy Zoonekynd" userId="9b657ceb-2c2e-465a-9d3d-eec3e4197458" providerId="ADAL" clId="{2F96F6A2-A108-4793-B7BD-CF16DFA80A84}" dt="2024-06-07T12:37:56.193" v="1820" actId="20577"/>
          <ac:spMkLst>
            <pc:docMk/>
            <pc:sldMk cId="3480238494" sldId="6180"/>
            <ac:spMk id="3" creationId="{27082884-2EF6-621E-303C-701D5CB7BA84}"/>
          </ac:spMkLst>
        </pc:spChg>
      </pc:sldChg>
      <pc:sldChg chg="addSp delSp modSp new mod">
        <pc:chgData name="Vincent Davy Zoonekynd" userId="9b657ceb-2c2e-465a-9d3d-eec3e4197458" providerId="ADAL" clId="{2F96F6A2-A108-4793-B7BD-CF16DFA80A84}" dt="2024-06-12T06:13:05.729" v="6606" actId="20577"/>
        <pc:sldMkLst>
          <pc:docMk/>
          <pc:sldMk cId="1764161495" sldId="6181"/>
        </pc:sldMkLst>
        <pc:spChg chg="mod">
          <ac:chgData name="Vincent Davy Zoonekynd" userId="9b657ceb-2c2e-465a-9d3d-eec3e4197458" providerId="ADAL" clId="{2F96F6A2-A108-4793-B7BD-CF16DFA80A84}" dt="2024-06-12T06:13:05.729" v="6606" actId="20577"/>
          <ac:spMkLst>
            <pc:docMk/>
            <pc:sldMk cId="1764161495" sldId="6181"/>
            <ac:spMk id="2" creationId="{93D01779-B16A-258D-C927-CDC351A9081C}"/>
          </ac:spMkLst>
        </pc:spChg>
        <pc:spChg chg="del">
          <ac:chgData name="Vincent Davy Zoonekynd" userId="9b657ceb-2c2e-465a-9d3d-eec3e4197458" providerId="ADAL" clId="{2F96F6A2-A108-4793-B7BD-CF16DFA80A84}" dt="2024-06-12T05:25:28.036" v="6037" actId="478"/>
          <ac:spMkLst>
            <pc:docMk/>
            <pc:sldMk cId="1764161495" sldId="6181"/>
            <ac:spMk id="3" creationId="{CB04C933-3393-19DE-11BC-F795F2589EC8}"/>
          </ac:spMkLst>
        </pc:spChg>
        <pc:spChg chg="add mod">
          <ac:chgData name="Vincent Davy Zoonekynd" userId="9b657ceb-2c2e-465a-9d3d-eec3e4197458" providerId="ADAL" clId="{2F96F6A2-A108-4793-B7BD-CF16DFA80A84}" dt="2024-06-12T06:12:36.647" v="6596" actId="1035"/>
          <ac:spMkLst>
            <pc:docMk/>
            <pc:sldMk cId="1764161495" sldId="6181"/>
            <ac:spMk id="4" creationId="{3C15245D-C5B9-2524-D5F8-9252A685531E}"/>
          </ac:spMkLst>
        </pc:spChg>
        <pc:spChg chg="add mod">
          <ac:chgData name="Vincent Davy Zoonekynd" userId="9b657ceb-2c2e-465a-9d3d-eec3e4197458" providerId="ADAL" clId="{2F96F6A2-A108-4793-B7BD-CF16DFA80A84}" dt="2024-06-11T12:08:49.092" v="4923" actId="207"/>
          <ac:spMkLst>
            <pc:docMk/>
            <pc:sldMk cId="1764161495" sldId="6181"/>
            <ac:spMk id="8" creationId="{0C715240-38AC-E61E-9F5B-6F5DE4539CD9}"/>
          </ac:spMkLst>
        </pc:spChg>
        <pc:picChg chg="add del">
          <ac:chgData name="Vincent Davy Zoonekynd" userId="9b657ceb-2c2e-465a-9d3d-eec3e4197458" providerId="ADAL" clId="{2F96F6A2-A108-4793-B7BD-CF16DFA80A84}" dt="2024-06-11T11:42:01.222" v="4691" actId="478"/>
          <ac:picMkLst>
            <pc:docMk/>
            <pc:sldMk cId="1764161495" sldId="6181"/>
            <ac:picMk id="5" creationId="{B86606E8-6081-6E56-656B-59414C069955}"/>
          </ac:picMkLst>
        </pc:picChg>
        <pc:picChg chg="add mod">
          <ac:chgData name="Vincent Davy Zoonekynd" userId="9b657ceb-2c2e-465a-9d3d-eec3e4197458" providerId="ADAL" clId="{2F96F6A2-A108-4793-B7BD-CF16DFA80A84}" dt="2024-06-11T11:42:14.591" v="4694" actId="1076"/>
          <ac:picMkLst>
            <pc:docMk/>
            <pc:sldMk cId="1764161495" sldId="6181"/>
            <ac:picMk id="7" creationId="{A0C079B0-A23E-F59A-0DEE-B993FA88CF92}"/>
          </ac:picMkLst>
        </pc:picChg>
      </pc:sldChg>
      <pc:sldChg chg="modSp add del mod">
        <pc:chgData name="Vincent Davy Zoonekynd" userId="9b657ceb-2c2e-465a-9d3d-eec3e4197458" providerId="ADAL" clId="{2F96F6A2-A108-4793-B7BD-CF16DFA80A84}" dt="2024-06-07T13:27:55.837" v="3107" actId="2696"/>
        <pc:sldMkLst>
          <pc:docMk/>
          <pc:sldMk cId="1404925299" sldId="6182"/>
        </pc:sldMkLst>
        <pc:spChg chg="mod">
          <ac:chgData name="Vincent Davy Zoonekynd" userId="9b657ceb-2c2e-465a-9d3d-eec3e4197458" providerId="ADAL" clId="{2F96F6A2-A108-4793-B7BD-CF16DFA80A84}" dt="2024-05-31T11:22:11.958" v="1685" actId="20577"/>
          <ac:spMkLst>
            <pc:docMk/>
            <pc:sldMk cId="1404925299" sldId="6182"/>
            <ac:spMk id="2" creationId="{42491075-1C27-CB15-6435-EDABCF37AB26}"/>
          </ac:spMkLst>
        </pc:spChg>
      </pc:sldChg>
      <pc:sldChg chg="add ord">
        <pc:chgData name="Vincent Davy Zoonekynd" userId="9b657ceb-2c2e-465a-9d3d-eec3e4197458" providerId="ADAL" clId="{2F96F6A2-A108-4793-B7BD-CF16DFA80A84}" dt="2024-06-27T15:20:39.621" v="16776"/>
        <pc:sldMkLst>
          <pc:docMk/>
          <pc:sldMk cId="3167413327" sldId="6182"/>
        </pc:sldMkLst>
      </pc:sldChg>
      <pc:sldChg chg="modSp new mod ord">
        <pc:chgData name="Vincent Davy Zoonekynd" userId="9b657ceb-2c2e-465a-9d3d-eec3e4197458" providerId="ADAL" clId="{2F96F6A2-A108-4793-B7BD-CF16DFA80A84}" dt="2024-06-07T13:28:14.158" v="3110"/>
        <pc:sldMkLst>
          <pc:docMk/>
          <pc:sldMk cId="362051052" sldId="6183"/>
        </pc:sldMkLst>
        <pc:spChg chg="mod">
          <ac:chgData name="Vincent Davy Zoonekynd" userId="9b657ceb-2c2e-465a-9d3d-eec3e4197458" providerId="ADAL" clId="{2F96F6A2-A108-4793-B7BD-CF16DFA80A84}" dt="2024-06-07T12:43:58.221" v="1884" actId="20577"/>
          <ac:spMkLst>
            <pc:docMk/>
            <pc:sldMk cId="362051052" sldId="6183"/>
            <ac:spMk id="2" creationId="{CC6AE570-CC68-9FA3-5D55-97588D53F51D}"/>
          </ac:spMkLst>
        </pc:spChg>
        <pc:spChg chg="mod">
          <ac:chgData name="Vincent Davy Zoonekynd" userId="9b657ceb-2c2e-465a-9d3d-eec3e4197458" providerId="ADAL" clId="{2F96F6A2-A108-4793-B7BD-CF16DFA80A84}" dt="2024-06-07T12:44:37.163" v="1978" actId="20577"/>
          <ac:spMkLst>
            <pc:docMk/>
            <pc:sldMk cId="362051052" sldId="6183"/>
            <ac:spMk id="3" creationId="{70366846-77AD-B48C-1002-BCE5D69D1B8F}"/>
          </ac:spMkLst>
        </pc:spChg>
      </pc:sldChg>
      <pc:sldChg chg="modSp add mod">
        <pc:chgData name="Vincent Davy Zoonekynd" userId="9b657ceb-2c2e-465a-9d3d-eec3e4197458" providerId="ADAL" clId="{2F96F6A2-A108-4793-B7BD-CF16DFA80A84}" dt="2024-06-07T13:11:00.207" v="1993" actId="20577"/>
        <pc:sldMkLst>
          <pc:docMk/>
          <pc:sldMk cId="2200802672" sldId="6184"/>
        </pc:sldMkLst>
        <pc:spChg chg="mod">
          <ac:chgData name="Vincent Davy Zoonekynd" userId="9b657ceb-2c2e-465a-9d3d-eec3e4197458" providerId="ADAL" clId="{2F96F6A2-A108-4793-B7BD-CF16DFA80A84}" dt="2024-06-07T13:11:00.207" v="1993" actId="20577"/>
          <ac:spMkLst>
            <pc:docMk/>
            <pc:sldMk cId="2200802672" sldId="6184"/>
            <ac:spMk id="4" creationId="{610664E5-6276-E57B-536C-250E530CFD11}"/>
          </ac:spMkLst>
        </pc:spChg>
      </pc:sldChg>
      <pc:sldChg chg="addSp delSp modSp new mod">
        <pc:chgData name="Vincent Davy Zoonekynd" userId="9b657ceb-2c2e-465a-9d3d-eec3e4197458" providerId="ADAL" clId="{2F96F6A2-A108-4793-B7BD-CF16DFA80A84}" dt="2024-06-12T06:10:41.418" v="6527" actId="478"/>
        <pc:sldMkLst>
          <pc:docMk/>
          <pc:sldMk cId="3416912438" sldId="6185"/>
        </pc:sldMkLst>
        <pc:spChg chg="mod">
          <ac:chgData name="Vincent Davy Zoonekynd" userId="9b657ceb-2c2e-465a-9d3d-eec3e4197458" providerId="ADAL" clId="{2F96F6A2-A108-4793-B7BD-CF16DFA80A84}" dt="2024-06-07T13:11:32.269" v="2043" actId="20577"/>
          <ac:spMkLst>
            <pc:docMk/>
            <pc:sldMk cId="3416912438" sldId="6185"/>
            <ac:spMk id="2" creationId="{AE83C5DD-3E89-5996-C237-8FD5CF263C6F}"/>
          </ac:spMkLst>
        </pc:spChg>
        <pc:spChg chg="del">
          <ac:chgData name="Vincent Davy Zoonekynd" userId="9b657ceb-2c2e-465a-9d3d-eec3e4197458" providerId="ADAL" clId="{2F96F6A2-A108-4793-B7BD-CF16DFA80A84}" dt="2024-06-12T06:10:41.418" v="6527" actId="478"/>
          <ac:spMkLst>
            <pc:docMk/>
            <pc:sldMk cId="3416912438" sldId="6185"/>
            <ac:spMk id="3" creationId="{0AD7CFF8-B9F7-6BFE-0F81-7331660B3B97}"/>
          </ac:spMkLst>
        </pc:spChg>
        <pc:spChg chg="add mod">
          <ac:chgData name="Vincent Davy Zoonekynd" userId="9b657ceb-2c2e-465a-9d3d-eec3e4197458" providerId="ADAL" clId="{2F96F6A2-A108-4793-B7BD-CF16DFA80A84}" dt="2024-06-11T12:09:06.414" v="4926"/>
          <ac:spMkLst>
            <pc:docMk/>
            <pc:sldMk cId="3416912438" sldId="6185"/>
            <ac:spMk id="4" creationId="{D55CF8C6-2248-051D-F1D5-71F4BD2B82FF}"/>
          </ac:spMkLst>
        </pc:spChg>
        <pc:picChg chg="add mod">
          <ac:chgData name="Vincent Davy Zoonekynd" userId="9b657ceb-2c2e-465a-9d3d-eec3e4197458" providerId="ADAL" clId="{2F96F6A2-A108-4793-B7BD-CF16DFA80A84}" dt="2024-06-11T07:48:12.865" v="3299" actId="1076"/>
          <ac:picMkLst>
            <pc:docMk/>
            <pc:sldMk cId="3416912438" sldId="6185"/>
            <ac:picMk id="3074" creationId="{7AF188DB-D944-E1CC-98F1-51AE176940E3}"/>
          </ac:picMkLst>
        </pc:picChg>
      </pc:sldChg>
      <pc:sldChg chg="addSp delSp modSp new mod">
        <pc:chgData name="Vincent Davy Zoonekynd" userId="9b657ceb-2c2e-465a-9d3d-eec3e4197458" providerId="ADAL" clId="{2F96F6A2-A108-4793-B7BD-CF16DFA80A84}" dt="2024-06-12T05:42:30.215" v="6453" actId="1036"/>
        <pc:sldMkLst>
          <pc:docMk/>
          <pc:sldMk cId="2629610816" sldId="6186"/>
        </pc:sldMkLst>
        <pc:spChg chg="mod">
          <ac:chgData name="Vincent Davy Zoonekynd" userId="9b657ceb-2c2e-465a-9d3d-eec3e4197458" providerId="ADAL" clId="{2F96F6A2-A108-4793-B7BD-CF16DFA80A84}" dt="2024-06-11T11:41:29.713" v="4688" actId="20577"/>
          <ac:spMkLst>
            <pc:docMk/>
            <pc:sldMk cId="2629610816" sldId="6186"/>
            <ac:spMk id="2" creationId="{647B30B3-9E17-4FDE-536D-0850F05FAEF2}"/>
          </ac:spMkLst>
        </pc:spChg>
        <pc:spChg chg="del">
          <ac:chgData name="Vincent Davy Zoonekynd" userId="9b657ceb-2c2e-465a-9d3d-eec3e4197458" providerId="ADAL" clId="{2F96F6A2-A108-4793-B7BD-CF16DFA80A84}" dt="2024-06-12T05:42:07.662" v="6395" actId="478"/>
          <ac:spMkLst>
            <pc:docMk/>
            <pc:sldMk cId="2629610816" sldId="6186"/>
            <ac:spMk id="3" creationId="{F943DD19-024C-75C2-B995-503F3A7D4917}"/>
          </ac:spMkLst>
        </pc:spChg>
        <pc:spChg chg="add mod">
          <ac:chgData name="Vincent Davy Zoonekynd" userId="9b657ceb-2c2e-465a-9d3d-eec3e4197458" providerId="ADAL" clId="{2F96F6A2-A108-4793-B7BD-CF16DFA80A84}" dt="2024-06-12T05:42:30.215" v="6453" actId="1036"/>
          <ac:spMkLst>
            <pc:docMk/>
            <pc:sldMk cId="2629610816" sldId="6186"/>
            <ac:spMk id="4" creationId="{1E8B83E7-0B14-16FB-11BC-0289DB143D35}"/>
          </ac:spMkLst>
        </pc:spChg>
        <pc:spChg chg="add mod">
          <ac:chgData name="Vincent Davy Zoonekynd" userId="9b657ceb-2c2e-465a-9d3d-eec3e4197458" providerId="ADAL" clId="{2F96F6A2-A108-4793-B7BD-CF16DFA80A84}" dt="2024-06-11T12:09:08.027" v="4927"/>
          <ac:spMkLst>
            <pc:docMk/>
            <pc:sldMk cId="2629610816" sldId="6186"/>
            <ac:spMk id="6" creationId="{4DA55742-B6EC-8B9E-B589-916C3E25AAD1}"/>
          </ac:spMkLst>
        </pc:spChg>
        <pc:picChg chg="add mod">
          <ac:chgData name="Vincent Davy Zoonekynd" userId="9b657ceb-2c2e-465a-9d3d-eec3e4197458" providerId="ADAL" clId="{2F96F6A2-A108-4793-B7BD-CF16DFA80A84}" dt="2024-06-12T05:42:15.163" v="6398" actId="1076"/>
          <ac:picMkLst>
            <pc:docMk/>
            <pc:sldMk cId="2629610816" sldId="6186"/>
            <ac:picMk id="5" creationId="{42D11DF4-DD38-7C4B-4DE1-02A340094ACC}"/>
          </ac:picMkLst>
        </pc:picChg>
      </pc:sldChg>
      <pc:sldChg chg="addSp delSp modSp new del mod">
        <pc:chgData name="Vincent Davy Zoonekynd" userId="9b657ceb-2c2e-465a-9d3d-eec3e4197458" providerId="ADAL" clId="{2F96F6A2-A108-4793-B7BD-CF16DFA80A84}" dt="2024-06-12T05:20:21.636" v="6014" actId="47"/>
        <pc:sldMkLst>
          <pc:docMk/>
          <pc:sldMk cId="3944172570" sldId="6187"/>
        </pc:sldMkLst>
        <pc:spChg chg="mod">
          <ac:chgData name="Vincent Davy Zoonekynd" userId="9b657ceb-2c2e-465a-9d3d-eec3e4197458" providerId="ADAL" clId="{2F96F6A2-A108-4793-B7BD-CF16DFA80A84}" dt="2024-06-07T13:11:49.694" v="2069" actId="20577"/>
          <ac:spMkLst>
            <pc:docMk/>
            <pc:sldMk cId="3944172570" sldId="6187"/>
            <ac:spMk id="2" creationId="{EF261A72-FFA4-4732-38C6-8DB7EB837B65}"/>
          </ac:spMkLst>
        </pc:spChg>
        <pc:spChg chg="del">
          <ac:chgData name="Vincent Davy Zoonekynd" userId="9b657ceb-2c2e-465a-9d3d-eec3e4197458" providerId="ADAL" clId="{2F96F6A2-A108-4793-B7BD-CF16DFA80A84}" dt="2024-06-12T05:19:33.576" v="5874" actId="478"/>
          <ac:spMkLst>
            <pc:docMk/>
            <pc:sldMk cId="3944172570" sldId="6187"/>
            <ac:spMk id="3" creationId="{CD37DA5D-3C1E-B057-B62B-855368EC2C5F}"/>
          </ac:spMkLst>
        </pc:spChg>
        <pc:spChg chg="add mod">
          <ac:chgData name="Vincent Davy Zoonekynd" userId="9b657ceb-2c2e-465a-9d3d-eec3e4197458" providerId="ADAL" clId="{2F96F6A2-A108-4793-B7BD-CF16DFA80A84}" dt="2024-06-11T11:52:01.408" v="4736" actId="1076"/>
          <ac:spMkLst>
            <pc:docMk/>
            <pc:sldMk cId="3944172570" sldId="6187"/>
            <ac:spMk id="10" creationId="{DBF268F0-0F5F-E49F-ADF0-68C6386D0284}"/>
          </ac:spMkLst>
        </pc:spChg>
        <pc:spChg chg="add mod">
          <ac:chgData name="Vincent Davy Zoonekynd" userId="9b657ceb-2c2e-465a-9d3d-eec3e4197458" providerId="ADAL" clId="{2F96F6A2-A108-4793-B7BD-CF16DFA80A84}" dt="2024-06-11T11:54:05.380" v="4808" actId="1036"/>
          <ac:spMkLst>
            <pc:docMk/>
            <pc:sldMk cId="3944172570" sldId="6187"/>
            <ac:spMk id="11" creationId="{E4617E9B-30BA-5E06-247F-5B4A4CCCB9CC}"/>
          </ac:spMkLst>
        </pc:spChg>
        <pc:spChg chg="add mod">
          <ac:chgData name="Vincent Davy Zoonekynd" userId="9b657ceb-2c2e-465a-9d3d-eec3e4197458" providerId="ADAL" clId="{2F96F6A2-A108-4793-B7BD-CF16DFA80A84}" dt="2024-06-11T12:09:11.258" v="4929"/>
          <ac:spMkLst>
            <pc:docMk/>
            <pc:sldMk cId="3944172570" sldId="6187"/>
            <ac:spMk id="17" creationId="{0E935102-BE5A-A25F-B2FA-835031166139}"/>
          </ac:spMkLst>
        </pc:spChg>
        <pc:picChg chg="add del mod">
          <ac:chgData name="Vincent Davy Zoonekynd" userId="9b657ceb-2c2e-465a-9d3d-eec3e4197458" providerId="ADAL" clId="{2F96F6A2-A108-4793-B7BD-CF16DFA80A84}" dt="2024-06-11T07:54:29.781" v="3304" actId="478"/>
          <ac:picMkLst>
            <pc:docMk/>
            <pc:sldMk cId="3944172570" sldId="6187"/>
            <ac:picMk id="5" creationId="{9A6DA456-9759-273F-9573-86F21FA5AFB6}"/>
          </ac:picMkLst>
        </pc:picChg>
        <pc:picChg chg="add mod">
          <ac:chgData name="Vincent Davy Zoonekynd" userId="9b657ceb-2c2e-465a-9d3d-eec3e4197458" providerId="ADAL" clId="{2F96F6A2-A108-4793-B7BD-CF16DFA80A84}" dt="2024-06-11T07:55:47.983" v="3307" actId="14100"/>
          <ac:picMkLst>
            <pc:docMk/>
            <pc:sldMk cId="3944172570" sldId="6187"/>
            <ac:picMk id="7" creationId="{2536C2E6-0C6C-C250-BB22-072358D9AC55}"/>
          </ac:picMkLst>
        </pc:picChg>
        <pc:picChg chg="add mod">
          <ac:chgData name="Vincent Davy Zoonekynd" userId="9b657ceb-2c2e-465a-9d3d-eec3e4197458" providerId="ADAL" clId="{2F96F6A2-A108-4793-B7BD-CF16DFA80A84}" dt="2024-06-11T11:51:12.948" v="4713" actId="14100"/>
          <ac:picMkLst>
            <pc:docMk/>
            <pc:sldMk cId="3944172570" sldId="6187"/>
            <ac:picMk id="9" creationId="{B0C6B0C4-9E86-C8DB-188F-6C5055453A8F}"/>
          </ac:picMkLst>
        </pc:picChg>
        <pc:cxnChg chg="add mod">
          <ac:chgData name="Vincent Davy Zoonekynd" userId="9b657ceb-2c2e-465a-9d3d-eec3e4197458" providerId="ADAL" clId="{2F96F6A2-A108-4793-B7BD-CF16DFA80A84}" dt="2024-06-11T11:53:32.212" v="4770" actId="1036"/>
          <ac:cxnSpMkLst>
            <pc:docMk/>
            <pc:sldMk cId="3944172570" sldId="6187"/>
            <ac:cxnSpMk id="13" creationId="{4A11A552-2772-9909-AD29-FD50EDE13373}"/>
          </ac:cxnSpMkLst>
        </pc:cxnChg>
        <pc:cxnChg chg="add mod">
          <ac:chgData name="Vincent Davy Zoonekynd" userId="9b657ceb-2c2e-465a-9d3d-eec3e4197458" providerId="ADAL" clId="{2F96F6A2-A108-4793-B7BD-CF16DFA80A84}" dt="2024-06-11T11:54:09.859" v="4811" actId="1036"/>
          <ac:cxnSpMkLst>
            <pc:docMk/>
            <pc:sldMk cId="3944172570" sldId="6187"/>
            <ac:cxnSpMk id="14" creationId="{AD471072-FF42-C3D8-7FF8-7A7A2223CC7E}"/>
          </ac:cxnSpMkLst>
        </pc:cxnChg>
      </pc:sldChg>
      <pc:sldChg chg="addSp delSp modSp new del mod">
        <pc:chgData name="Vincent Davy Zoonekynd" userId="9b657ceb-2c2e-465a-9d3d-eec3e4197458" providerId="ADAL" clId="{2F96F6A2-A108-4793-B7BD-CF16DFA80A84}" dt="2024-06-12T06:31:42.207" v="7031" actId="47"/>
        <pc:sldMkLst>
          <pc:docMk/>
          <pc:sldMk cId="1448241607" sldId="6188"/>
        </pc:sldMkLst>
        <pc:spChg chg="mod">
          <ac:chgData name="Vincent Davy Zoonekynd" userId="9b657ceb-2c2e-465a-9d3d-eec3e4197458" providerId="ADAL" clId="{2F96F6A2-A108-4793-B7BD-CF16DFA80A84}" dt="2024-06-07T13:11:58.780" v="2084" actId="20577"/>
          <ac:spMkLst>
            <pc:docMk/>
            <pc:sldMk cId="1448241607" sldId="6188"/>
            <ac:spMk id="2" creationId="{9630D906-90A6-49EF-073F-ABEB26DCF86F}"/>
          </ac:spMkLst>
        </pc:spChg>
        <pc:spChg chg="add mod">
          <ac:chgData name="Vincent Davy Zoonekynd" userId="9b657ceb-2c2e-465a-9d3d-eec3e4197458" providerId="ADAL" clId="{2F96F6A2-A108-4793-B7BD-CF16DFA80A84}" dt="2024-06-11T12:09:12.857" v="4930"/>
          <ac:spMkLst>
            <pc:docMk/>
            <pc:sldMk cId="1448241607" sldId="6188"/>
            <ac:spMk id="6" creationId="{C0CCC92D-7F61-9ACA-57AE-29AD88903C48}"/>
          </ac:spMkLst>
        </pc:spChg>
        <pc:picChg chg="add mod">
          <ac:chgData name="Vincent Davy Zoonekynd" userId="9b657ceb-2c2e-465a-9d3d-eec3e4197458" providerId="ADAL" clId="{2F96F6A2-A108-4793-B7BD-CF16DFA80A84}" dt="2024-06-11T11:57:44.562" v="4818" actId="14100"/>
          <ac:picMkLst>
            <pc:docMk/>
            <pc:sldMk cId="1448241607" sldId="6188"/>
            <ac:picMk id="5" creationId="{915FA019-E78D-4861-B1DD-C2CB89941D18}"/>
          </ac:picMkLst>
        </pc:picChg>
        <pc:picChg chg="add mod">
          <ac:chgData name="Vincent Davy Zoonekynd" userId="9b657ceb-2c2e-465a-9d3d-eec3e4197458" providerId="ADAL" clId="{2F96F6A2-A108-4793-B7BD-CF16DFA80A84}" dt="2024-06-11T07:59:39.182" v="3312" actId="14100"/>
          <ac:picMkLst>
            <pc:docMk/>
            <pc:sldMk cId="1448241607" sldId="6188"/>
            <ac:picMk id="4098" creationId="{5E1C7EE2-68F6-5263-209B-077DEC2C7744}"/>
          </ac:picMkLst>
        </pc:picChg>
        <pc:picChg chg="add del">
          <ac:chgData name="Vincent Davy Zoonekynd" userId="9b657ceb-2c2e-465a-9d3d-eec3e4197458" providerId="ADAL" clId="{2F96F6A2-A108-4793-B7BD-CF16DFA80A84}" dt="2024-06-11T11:57:21.564" v="4815" actId="21"/>
          <ac:picMkLst>
            <pc:docMk/>
            <pc:sldMk cId="1448241607" sldId="6188"/>
            <ac:picMk id="4100" creationId="{417E3E68-0174-9581-2528-918A7759C2E7}"/>
          </ac:picMkLst>
        </pc:picChg>
      </pc:sldChg>
      <pc:sldChg chg="add">
        <pc:chgData name="Vincent Davy Zoonekynd" userId="9b657ceb-2c2e-465a-9d3d-eec3e4197458" providerId="ADAL" clId="{2F96F6A2-A108-4793-B7BD-CF16DFA80A84}" dt="2024-06-19T05:45:03.444" v="10792"/>
        <pc:sldMkLst>
          <pc:docMk/>
          <pc:sldMk cId="2902864843" sldId="6189"/>
        </pc:sldMkLst>
      </pc:sldChg>
      <pc:sldChg chg="addSp delSp modSp new del mod">
        <pc:chgData name="Vincent Davy Zoonekynd" userId="9b657ceb-2c2e-465a-9d3d-eec3e4197458" providerId="ADAL" clId="{2F96F6A2-A108-4793-B7BD-CF16DFA80A84}" dt="2024-06-19T05:44:57.894" v="10791" actId="2696"/>
        <pc:sldMkLst>
          <pc:docMk/>
          <pc:sldMk cId="3845412661" sldId="6189"/>
        </pc:sldMkLst>
        <pc:spChg chg="mod">
          <ac:chgData name="Vincent Davy Zoonekynd" userId="9b657ceb-2c2e-465a-9d3d-eec3e4197458" providerId="ADAL" clId="{2F96F6A2-A108-4793-B7BD-CF16DFA80A84}" dt="2024-06-07T13:12:38.383" v="2134" actId="20577"/>
          <ac:spMkLst>
            <pc:docMk/>
            <pc:sldMk cId="3845412661" sldId="6189"/>
            <ac:spMk id="2" creationId="{395F3A90-5444-B5E1-715F-4EBEED60C34F}"/>
          </ac:spMkLst>
        </pc:spChg>
        <pc:spChg chg="add del mod">
          <ac:chgData name="Vincent Davy Zoonekynd" userId="9b657ceb-2c2e-465a-9d3d-eec3e4197458" providerId="ADAL" clId="{2F96F6A2-A108-4793-B7BD-CF16DFA80A84}" dt="2024-06-19T05:37:19.139" v="10706"/>
          <ac:spMkLst>
            <pc:docMk/>
            <pc:sldMk cId="3845412661" sldId="6189"/>
            <ac:spMk id="3" creationId="{5E0C9F78-D583-FAD7-E124-F74E4F66F57F}"/>
          </ac:spMkLst>
        </pc:spChg>
        <pc:spChg chg="del">
          <ac:chgData name="Vincent Davy Zoonekynd" userId="9b657ceb-2c2e-465a-9d3d-eec3e4197458" providerId="ADAL" clId="{2F96F6A2-A108-4793-B7BD-CF16DFA80A84}" dt="2024-06-12T10:15:21.358" v="7298" actId="478"/>
          <ac:spMkLst>
            <pc:docMk/>
            <pc:sldMk cId="3845412661" sldId="6189"/>
            <ac:spMk id="3" creationId="{9D5CAE71-3A9A-1AC4-7A47-075269356078}"/>
          </ac:spMkLst>
        </pc:spChg>
        <pc:spChg chg="add mod">
          <ac:chgData name="Vincent Davy Zoonekynd" userId="9b657ceb-2c2e-465a-9d3d-eec3e4197458" providerId="ADAL" clId="{2F96F6A2-A108-4793-B7BD-CF16DFA80A84}" dt="2024-06-11T12:28:20.134" v="5410" actId="207"/>
          <ac:spMkLst>
            <pc:docMk/>
            <pc:sldMk cId="3845412661" sldId="6189"/>
            <ac:spMk id="4" creationId="{9979A972-686B-F9C4-38C0-07401A6E6DD1}"/>
          </ac:spMkLst>
        </pc:spChg>
        <pc:spChg chg="add mod">
          <ac:chgData name="Vincent Davy Zoonekynd" userId="9b657ceb-2c2e-465a-9d3d-eec3e4197458" providerId="ADAL" clId="{2F96F6A2-A108-4793-B7BD-CF16DFA80A84}" dt="2024-06-19T05:38:22.348" v="10772" actId="20577"/>
          <ac:spMkLst>
            <pc:docMk/>
            <pc:sldMk cId="3845412661" sldId="6189"/>
            <ac:spMk id="5" creationId="{CC5C16F6-3E1C-31C8-F656-8BED8407FD41}"/>
          </ac:spMkLst>
        </pc:spChg>
        <pc:spChg chg="add del mod">
          <ac:chgData name="Vincent Davy Zoonekynd" userId="9b657ceb-2c2e-465a-9d3d-eec3e4197458" providerId="ADAL" clId="{2F96F6A2-A108-4793-B7BD-CF16DFA80A84}" dt="2024-06-19T05:28:48.756" v="10698" actId="478"/>
          <ac:spMkLst>
            <pc:docMk/>
            <pc:sldMk cId="3845412661" sldId="6189"/>
            <ac:spMk id="7" creationId="{8D24CA53-1476-165D-FF6D-338C59A3B8A8}"/>
          </ac:spMkLst>
        </pc:spChg>
        <pc:spChg chg="add del mod">
          <ac:chgData name="Vincent Davy Zoonekynd" userId="9b657ceb-2c2e-465a-9d3d-eec3e4197458" providerId="ADAL" clId="{2F96F6A2-A108-4793-B7BD-CF16DFA80A84}" dt="2024-06-19T05:28:48.756" v="10698" actId="478"/>
          <ac:spMkLst>
            <pc:docMk/>
            <pc:sldMk cId="3845412661" sldId="6189"/>
            <ac:spMk id="8" creationId="{D06BF474-2B66-5ED2-F65A-A6784F7084B7}"/>
          </ac:spMkLst>
        </pc:spChg>
        <pc:spChg chg="add del mod">
          <ac:chgData name="Vincent Davy Zoonekynd" userId="9b657ceb-2c2e-465a-9d3d-eec3e4197458" providerId="ADAL" clId="{2F96F6A2-A108-4793-B7BD-CF16DFA80A84}" dt="2024-06-19T05:28:48.756" v="10698" actId="478"/>
          <ac:spMkLst>
            <pc:docMk/>
            <pc:sldMk cId="3845412661" sldId="6189"/>
            <ac:spMk id="11" creationId="{64ACE4DA-E0AE-C272-1729-CF477AF79AF8}"/>
          </ac:spMkLst>
        </pc:spChg>
        <pc:spChg chg="add del mod">
          <ac:chgData name="Vincent Davy Zoonekynd" userId="9b657ceb-2c2e-465a-9d3d-eec3e4197458" providerId="ADAL" clId="{2F96F6A2-A108-4793-B7BD-CF16DFA80A84}" dt="2024-06-19T05:28:48.756" v="10698" actId="478"/>
          <ac:spMkLst>
            <pc:docMk/>
            <pc:sldMk cId="3845412661" sldId="6189"/>
            <ac:spMk id="14" creationId="{0E33D082-7131-59EE-A6D5-350CA3A296B3}"/>
          </ac:spMkLst>
        </pc:spChg>
        <pc:spChg chg="add del mod">
          <ac:chgData name="Vincent Davy Zoonekynd" userId="9b657ceb-2c2e-465a-9d3d-eec3e4197458" providerId="ADAL" clId="{2F96F6A2-A108-4793-B7BD-CF16DFA80A84}" dt="2024-06-19T05:28:48.756" v="10698" actId="478"/>
          <ac:spMkLst>
            <pc:docMk/>
            <pc:sldMk cId="3845412661" sldId="6189"/>
            <ac:spMk id="16" creationId="{4BD3A9F5-FF21-E430-7FA1-E7515CA3CA25}"/>
          </ac:spMkLst>
        </pc:spChg>
        <pc:picChg chg="add del">
          <ac:chgData name="Vincent Davy Zoonekynd" userId="9b657ceb-2c2e-465a-9d3d-eec3e4197458" providerId="ADAL" clId="{2F96F6A2-A108-4793-B7BD-CF16DFA80A84}" dt="2024-06-19T05:28:48.756" v="10698" actId="478"/>
          <ac:picMkLst>
            <pc:docMk/>
            <pc:sldMk cId="3845412661" sldId="6189"/>
            <ac:picMk id="6" creationId="{A561DFF9-10CB-6318-E38B-5CC35162D431}"/>
          </ac:picMkLst>
        </pc:picChg>
        <pc:picChg chg="add mod">
          <ac:chgData name="Vincent Davy Zoonekynd" userId="9b657ceb-2c2e-465a-9d3d-eec3e4197458" providerId="ADAL" clId="{2F96F6A2-A108-4793-B7BD-CF16DFA80A84}" dt="2024-06-19T05:38:26.440" v="10773" actId="1076"/>
          <ac:picMkLst>
            <pc:docMk/>
            <pc:sldMk cId="3845412661" sldId="6189"/>
            <ac:picMk id="1026" creationId="{44707FF5-5C0F-FFBB-7962-738BF91C337C}"/>
          </ac:picMkLst>
        </pc:picChg>
        <pc:cxnChg chg="add del mod">
          <ac:chgData name="Vincent Davy Zoonekynd" userId="9b657ceb-2c2e-465a-9d3d-eec3e4197458" providerId="ADAL" clId="{2F96F6A2-A108-4793-B7BD-CF16DFA80A84}" dt="2024-06-19T05:28:48.756" v="10698" actId="478"/>
          <ac:cxnSpMkLst>
            <pc:docMk/>
            <pc:sldMk cId="3845412661" sldId="6189"/>
            <ac:cxnSpMk id="9" creationId="{4BB5F8D2-2F6C-BDBD-3786-F726353462C6}"/>
          </ac:cxnSpMkLst>
        </pc:cxnChg>
        <pc:cxnChg chg="add del mod">
          <ac:chgData name="Vincent Davy Zoonekynd" userId="9b657ceb-2c2e-465a-9d3d-eec3e4197458" providerId="ADAL" clId="{2F96F6A2-A108-4793-B7BD-CF16DFA80A84}" dt="2024-06-19T05:28:48.756" v="10698" actId="478"/>
          <ac:cxnSpMkLst>
            <pc:docMk/>
            <pc:sldMk cId="3845412661" sldId="6189"/>
            <ac:cxnSpMk id="10" creationId="{CB61D777-E260-0AD5-345E-68D822CEE410}"/>
          </ac:cxnSpMkLst>
        </pc:cxnChg>
        <pc:cxnChg chg="add del mod">
          <ac:chgData name="Vincent Davy Zoonekynd" userId="9b657ceb-2c2e-465a-9d3d-eec3e4197458" providerId="ADAL" clId="{2F96F6A2-A108-4793-B7BD-CF16DFA80A84}" dt="2024-06-19T05:28:48.756" v="10698" actId="478"/>
          <ac:cxnSpMkLst>
            <pc:docMk/>
            <pc:sldMk cId="3845412661" sldId="6189"/>
            <ac:cxnSpMk id="12" creationId="{3E2AD779-1399-D321-42E8-28D8DC9CA303}"/>
          </ac:cxnSpMkLst>
        </pc:cxnChg>
        <pc:cxnChg chg="add del mod">
          <ac:chgData name="Vincent Davy Zoonekynd" userId="9b657ceb-2c2e-465a-9d3d-eec3e4197458" providerId="ADAL" clId="{2F96F6A2-A108-4793-B7BD-CF16DFA80A84}" dt="2024-06-19T05:28:48.756" v="10698" actId="478"/>
          <ac:cxnSpMkLst>
            <pc:docMk/>
            <pc:sldMk cId="3845412661" sldId="6189"/>
            <ac:cxnSpMk id="15" creationId="{2603B6D0-9BCE-1901-50E9-64E3BCD7ED8A}"/>
          </ac:cxnSpMkLst>
        </pc:cxnChg>
        <pc:cxnChg chg="add del mod">
          <ac:chgData name="Vincent Davy Zoonekynd" userId="9b657ceb-2c2e-465a-9d3d-eec3e4197458" providerId="ADAL" clId="{2F96F6A2-A108-4793-B7BD-CF16DFA80A84}" dt="2024-06-19T05:28:48.756" v="10698" actId="478"/>
          <ac:cxnSpMkLst>
            <pc:docMk/>
            <pc:sldMk cId="3845412661" sldId="6189"/>
            <ac:cxnSpMk id="17" creationId="{24C3C4C7-E025-1EA7-03CC-CBC876BD7BD4}"/>
          </ac:cxnSpMkLst>
        </pc:cxnChg>
      </pc:sldChg>
      <pc:sldChg chg="modSp add mod">
        <pc:chgData name="Vincent Davy Zoonekynd" userId="9b657ceb-2c2e-465a-9d3d-eec3e4197458" providerId="ADAL" clId="{2F96F6A2-A108-4793-B7BD-CF16DFA80A84}" dt="2024-06-07T13:12:54.494" v="2152" actId="20577"/>
        <pc:sldMkLst>
          <pc:docMk/>
          <pc:sldMk cId="1474887768" sldId="6190"/>
        </pc:sldMkLst>
        <pc:spChg chg="mod">
          <ac:chgData name="Vincent Davy Zoonekynd" userId="9b657ceb-2c2e-465a-9d3d-eec3e4197458" providerId="ADAL" clId="{2F96F6A2-A108-4793-B7BD-CF16DFA80A84}" dt="2024-06-07T13:12:54.494" v="2152" actId="20577"/>
          <ac:spMkLst>
            <pc:docMk/>
            <pc:sldMk cId="1474887768" sldId="6190"/>
            <ac:spMk id="4" creationId="{610664E5-6276-E57B-536C-250E530CFD11}"/>
          </ac:spMkLst>
        </pc:spChg>
      </pc:sldChg>
      <pc:sldChg chg="addSp delSp modSp new del mod ord">
        <pc:chgData name="Vincent Davy Zoonekynd" userId="9b657ceb-2c2e-465a-9d3d-eec3e4197458" providerId="ADAL" clId="{2F96F6A2-A108-4793-B7BD-CF16DFA80A84}" dt="2024-06-25T10:58:18.963" v="15633" actId="47"/>
        <pc:sldMkLst>
          <pc:docMk/>
          <pc:sldMk cId="2733370667" sldId="6191"/>
        </pc:sldMkLst>
        <pc:spChg chg="mod">
          <ac:chgData name="Vincent Davy Zoonekynd" userId="9b657ceb-2c2e-465a-9d3d-eec3e4197458" providerId="ADAL" clId="{2F96F6A2-A108-4793-B7BD-CF16DFA80A84}" dt="2024-06-07T13:13:11.322" v="2203" actId="20577"/>
          <ac:spMkLst>
            <pc:docMk/>
            <pc:sldMk cId="2733370667" sldId="6191"/>
            <ac:spMk id="2" creationId="{58AE8852-D8E4-AEEA-8EE9-DEB2C343CE61}"/>
          </ac:spMkLst>
        </pc:spChg>
        <pc:spChg chg="del">
          <ac:chgData name="Vincent Davy Zoonekynd" userId="9b657ceb-2c2e-465a-9d3d-eec3e4197458" providerId="ADAL" clId="{2F96F6A2-A108-4793-B7BD-CF16DFA80A84}" dt="2024-06-24T06:42:37.257" v="13663" actId="478"/>
          <ac:spMkLst>
            <pc:docMk/>
            <pc:sldMk cId="2733370667" sldId="6191"/>
            <ac:spMk id="3" creationId="{48E45861-A471-84D7-52E9-038756A13C01}"/>
          </ac:spMkLst>
        </pc:spChg>
        <pc:spChg chg="add mod">
          <ac:chgData name="Vincent Davy Zoonekynd" userId="9b657ceb-2c2e-465a-9d3d-eec3e4197458" providerId="ADAL" clId="{2F96F6A2-A108-4793-B7BD-CF16DFA80A84}" dt="2024-06-11T14:08:36.319" v="5693" actId="207"/>
          <ac:spMkLst>
            <pc:docMk/>
            <pc:sldMk cId="2733370667" sldId="6191"/>
            <ac:spMk id="4" creationId="{4D8FFEA2-82D2-B901-A929-A2EB82FCB184}"/>
          </ac:spMkLst>
        </pc:spChg>
        <pc:picChg chg="add mod">
          <ac:chgData name="Vincent Davy Zoonekynd" userId="9b657ceb-2c2e-465a-9d3d-eec3e4197458" providerId="ADAL" clId="{2F96F6A2-A108-4793-B7BD-CF16DFA80A84}" dt="2024-06-11T14:08:43.336" v="5697" actId="1035"/>
          <ac:picMkLst>
            <pc:docMk/>
            <pc:sldMk cId="2733370667" sldId="6191"/>
            <ac:picMk id="5" creationId="{396174CA-2859-BAC6-9F1B-01F4217E9F65}"/>
          </ac:picMkLst>
        </pc:picChg>
      </pc:sldChg>
      <pc:sldChg chg="addSp delSp modSp new mod">
        <pc:chgData name="Vincent Davy Zoonekynd" userId="9b657ceb-2c2e-465a-9d3d-eec3e4197458" providerId="ADAL" clId="{2F96F6A2-A108-4793-B7BD-CF16DFA80A84}" dt="2024-06-19T05:49:29.452" v="10793" actId="478"/>
        <pc:sldMkLst>
          <pc:docMk/>
          <pc:sldMk cId="4014024288" sldId="6192"/>
        </pc:sldMkLst>
        <pc:spChg chg="mod">
          <ac:chgData name="Vincent Davy Zoonekynd" userId="9b657ceb-2c2e-465a-9d3d-eec3e4197458" providerId="ADAL" clId="{2F96F6A2-A108-4793-B7BD-CF16DFA80A84}" dt="2024-06-07T13:13:19.758" v="2218" actId="20577"/>
          <ac:spMkLst>
            <pc:docMk/>
            <pc:sldMk cId="4014024288" sldId="6192"/>
            <ac:spMk id="2" creationId="{61CD3934-238A-E369-5671-2FE017D882A4}"/>
          </ac:spMkLst>
        </pc:spChg>
        <pc:spChg chg="del">
          <ac:chgData name="Vincent Davy Zoonekynd" userId="9b657ceb-2c2e-465a-9d3d-eec3e4197458" providerId="ADAL" clId="{2F96F6A2-A108-4793-B7BD-CF16DFA80A84}" dt="2024-06-19T05:49:29.452" v="10793" actId="478"/>
          <ac:spMkLst>
            <pc:docMk/>
            <pc:sldMk cId="4014024288" sldId="6192"/>
            <ac:spMk id="3" creationId="{10B22882-4492-F048-70EC-D1D0017AFF6F}"/>
          </ac:spMkLst>
        </pc:spChg>
        <pc:picChg chg="add mod">
          <ac:chgData name="Vincent Davy Zoonekynd" userId="9b657ceb-2c2e-465a-9d3d-eec3e4197458" providerId="ADAL" clId="{2F96F6A2-A108-4793-B7BD-CF16DFA80A84}" dt="2024-06-11T08:06:51.477" v="3329" actId="1076"/>
          <ac:picMkLst>
            <pc:docMk/>
            <pc:sldMk cId="4014024288" sldId="6192"/>
            <ac:picMk id="5" creationId="{E3DBDC3A-A094-7203-024D-777A08C2B981}"/>
          </ac:picMkLst>
        </pc:picChg>
      </pc:sldChg>
      <pc:sldChg chg="addSp delSp modSp new mod">
        <pc:chgData name="Vincent Davy Zoonekynd" userId="9b657ceb-2c2e-465a-9d3d-eec3e4197458" providerId="ADAL" clId="{2F96F6A2-A108-4793-B7BD-CF16DFA80A84}" dt="2024-06-11T12:58:36.003" v="5576" actId="478"/>
        <pc:sldMkLst>
          <pc:docMk/>
          <pc:sldMk cId="2732573310" sldId="6193"/>
        </pc:sldMkLst>
        <pc:spChg chg="mod">
          <ac:chgData name="Vincent Davy Zoonekynd" userId="9b657ceb-2c2e-465a-9d3d-eec3e4197458" providerId="ADAL" clId="{2F96F6A2-A108-4793-B7BD-CF16DFA80A84}" dt="2024-06-07T13:13:56.366" v="2265" actId="20577"/>
          <ac:spMkLst>
            <pc:docMk/>
            <pc:sldMk cId="2732573310" sldId="6193"/>
            <ac:spMk id="2" creationId="{AB7C1C19-CE06-ACF9-2D43-1C11BAA53411}"/>
          </ac:spMkLst>
        </pc:spChg>
        <pc:spChg chg="del">
          <ac:chgData name="Vincent Davy Zoonekynd" userId="9b657ceb-2c2e-465a-9d3d-eec3e4197458" providerId="ADAL" clId="{2F96F6A2-A108-4793-B7BD-CF16DFA80A84}" dt="2024-06-11T12:58:36.003" v="5576" actId="478"/>
          <ac:spMkLst>
            <pc:docMk/>
            <pc:sldMk cId="2732573310" sldId="6193"/>
            <ac:spMk id="3" creationId="{1CCD2E8C-4713-BC34-E752-7E790C4E2BBA}"/>
          </ac:spMkLst>
        </pc:spChg>
        <pc:picChg chg="add mod">
          <ac:chgData name="Vincent Davy Zoonekynd" userId="9b657ceb-2c2e-465a-9d3d-eec3e4197458" providerId="ADAL" clId="{2F96F6A2-A108-4793-B7BD-CF16DFA80A84}" dt="2024-06-11T08:10:21.098" v="3353" actId="14100"/>
          <ac:picMkLst>
            <pc:docMk/>
            <pc:sldMk cId="2732573310" sldId="6193"/>
            <ac:picMk id="6146" creationId="{574ED0D9-E01D-CF3F-3F52-3829D58882DE}"/>
          </ac:picMkLst>
        </pc:picChg>
      </pc:sldChg>
      <pc:sldChg chg="addSp modSp new mod">
        <pc:chgData name="Vincent Davy Zoonekynd" userId="9b657ceb-2c2e-465a-9d3d-eec3e4197458" providerId="ADAL" clId="{2F96F6A2-A108-4793-B7BD-CF16DFA80A84}" dt="2024-07-15T08:18:38.625" v="18443"/>
        <pc:sldMkLst>
          <pc:docMk/>
          <pc:sldMk cId="3191482003" sldId="6194"/>
        </pc:sldMkLst>
        <pc:spChg chg="mod">
          <ac:chgData name="Vincent Davy Zoonekynd" userId="9b657ceb-2c2e-465a-9d3d-eec3e4197458" providerId="ADAL" clId="{2F96F6A2-A108-4793-B7BD-CF16DFA80A84}" dt="2024-06-07T13:15:29.612" v="2354" actId="20577"/>
          <ac:spMkLst>
            <pc:docMk/>
            <pc:sldMk cId="3191482003" sldId="6194"/>
            <ac:spMk id="2" creationId="{B0024B2D-1233-9EDA-5B21-236BFCCED997}"/>
          </ac:spMkLst>
        </pc:spChg>
        <pc:spChg chg="mod">
          <ac:chgData name="Vincent Davy Zoonekynd" userId="9b657ceb-2c2e-465a-9d3d-eec3e4197458" providerId="ADAL" clId="{2F96F6A2-A108-4793-B7BD-CF16DFA80A84}" dt="2024-07-15T08:18:38.625" v="18443"/>
          <ac:spMkLst>
            <pc:docMk/>
            <pc:sldMk cId="3191482003" sldId="6194"/>
            <ac:spMk id="3" creationId="{F8365E47-1814-9DA2-E5C2-C5F48984A37B}"/>
          </ac:spMkLst>
        </pc:spChg>
        <pc:picChg chg="add mod">
          <ac:chgData name="Vincent Davy Zoonekynd" userId="9b657ceb-2c2e-465a-9d3d-eec3e4197458" providerId="ADAL" clId="{2F96F6A2-A108-4793-B7BD-CF16DFA80A84}" dt="2024-06-13T11:01:02.532" v="9386" actId="1076"/>
          <ac:picMkLst>
            <pc:docMk/>
            <pc:sldMk cId="3191482003" sldId="6194"/>
            <ac:picMk id="5" creationId="{6B2037D2-B7DB-357A-7E7A-03B9334665FD}"/>
          </ac:picMkLst>
        </pc:picChg>
      </pc:sldChg>
      <pc:sldChg chg="addSp modSp new del mod ord">
        <pc:chgData name="Vincent Davy Zoonekynd" userId="9b657ceb-2c2e-465a-9d3d-eec3e4197458" providerId="ADAL" clId="{2F96F6A2-A108-4793-B7BD-CF16DFA80A84}" dt="2024-06-25T09:40:54.720" v="15104" actId="47"/>
        <pc:sldMkLst>
          <pc:docMk/>
          <pc:sldMk cId="1503336163" sldId="6195"/>
        </pc:sldMkLst>
        <pc:spChg chg="mod">
          <ac:chgData name="Vincent Davy Zoonekynd" userId="9b657ceb-2c2e-465a-9d3d-eec3e4197458" providerId="ADAL" clId="{2F96F6A2-A108-4793-B7BD-CF16DFA80A84}" dt="2024-06-24T14:09:53.182" v="14395" actId="20577"/>
          <ac:spMkLst>
            <pc:docMk/>
            <pc:sldMk cId="1503336163" sldId="6195"/>
            <ac:spMk id="2" creationId="{B7A799C6-1AA9-35C2-A891-CE386AE17C44}"/>
          </ac:spMkLst>
        </pc:spChg>
        <pc:spChg chg="mod">
          <ac:chgData name="Vincent Davy Zoonekynd" userId="9b657ceb-2c2e-465a-9d3d-eec3e4197458" providerId="ADAL" clId="{2F96F6A2-A108-4793-B7BD-CF16DFA80A84}" dt="2024-06-25T07:56:03.825" v="14568" actId="20577"/>
          <ac:spMkLst>
            <pc:docMk/>
            <pc:sldMk cId="1503336163" sldId="6195"/>
            <ac:spMk id="3" creationId="{ED8E80B4-C657-BB6D-8991-CF22F0AAE547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4" creationId="{C1BF706B-C1EE-3960-313B-8480904A6E5C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6" creationId="{B1632A96-4B31-A3D9-A6DA-15C50CD1AD38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7" creationId="{EBBD9431-E7B7-2917-A948-B08446B239BC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8" creationId="{882660BD-A10A-9001-0C31-C8BE743E4F07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9" creationId="{C000CA87-9191-8517-4A22-D222E1A49962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10" creationId="{5DE58DE2-FF79-621C-812D-027FE0076C31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11" creationId="{5DDAE77F-5676-C48F-A966-F6BAD5AC1E8B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12" creationId="{A15EE248-4FA9-7BB2-A2D1-D9656B6850E2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13" creationId="{76F8E1CA-2C44-26BE-071F-3E31D4B06CBE}"/>
          </ac:spMkLst>
        </pc:spChg>
        <pc:spChg chg="mod">
          <ac:chgData name="Vincent Davy Zoonekynd" userId="9b657ceb-2c2e-465a-9d3d-eec3e4197458" providerId="ADAL" clId="{2F96F6A2-A108-4793-B7BD-CF16DFA80A84}" dt="2024-06-25T08:08:38.787" v="14979"/>
          <ac:spMkLst>
            <pc:docMk/>
            <pc:sldMk cId="1503336163" sldId="6195"/>
            <ac:spMk id="15" creationId="{421432FD-0477-308D-11BD-03EA872F1141}"/>
          </ac:spMkLst>
        </pc:spChg>
        <pc:spChg chg="mod">
          <ac:chgData name="Vincent Davy Zoonekynd" userId="9b657ceb-2c2e-465a-9d3d-eec3e4197458" providerId="ADAL" clId="{2F96F6A2-A108-4793-B7BD-CF16DFA80A84}" dt="2024-06-25T08:08:38.787" v="14979"/>
          <ac:spMkLst>
            <pc:docMk/>
            <pc:sldMk cId="1503336163" sldId="6195"/>
            <ac:spMk id="16" creationId="{715F6FE5-5A61-6474-D091-81D3894573A2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17" creationId="{85EAA9CD-B9EA-C6B8-9D49-407C08652BB7}"/>
          </ac:spMkLst>
        </pc:spChg>
        <pc:grpChg chg="add mod">
          <ac:chgData name="Vincent Davy Zoonekynd" userId="9b657ceb-2c2e-465a-9d3d-eec3e4197458" providerId="ADAL" clId="{2F96F6A2-A108-4793-B7BD-CF16DFA80A84}" dt="2024-06-25T08:08:42.491" v="14984" actId="1035"/>
          <ac:grpSpMkLst>
            <pc:docMk/>
            <pc:sldMk cId="1503336163" sldId="6195"/>
            <ac:grpSpMk id="14" creationId="{C23A3037-21DE-160A-D552-9962CB647CAC}"/>
          </ac:grpSpMkLst>
        </pc:grp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5" creationId="{C385F559-8691-7868-6693-75F39DAFC688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18" creationId="{6E0E26A5-4518-6FF3-C742-072163137123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19" creationId="{DE07D92F-FFAC-2D02-8DDE-BFC24D33449E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0" creationId="{CEBABBFC-565D-D7BC-1B28-4502E8824FD6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1" creationId="{91DF19BA-8CEB-6595-85C9-A1773A7E32DC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2" creationId="{044BF593-94DF-1811-F947-3EDE8DB63DCF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3" creationId="{FE6F251F-5CB1-8982-5862-91BB114B8D8E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4" creationId="{539B7016-D997-5D2B-56CA-F1CD0FD30EBE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5" creationId="{8950B404-5CA1-60DB-2F93-445D58744D81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6" creationId="{DAF9D626-7301-AAFA-80BA-D118403A7D29}"/>
          </ac:cxnSpMkLst>
        </pc:cxnChg>
      </pc:sldChg>
      <pc:sldChg chg="addSp delSp modSp new mod ord">
        <pc:chgData name="Vincent Davy Zoonekynd" userId="9b657ceb-2c2e-465a-9d3d-eec3e4197458" providerId="ADAL" clId="{2F96F6A2-A108-4793-B7BD-CF16DFA80A84}" dt="2024-06-19T06:11:42.473" v="11052" actId="207"/>
        <pc:sldMkLst>
          <pc:docMk/>
          <pc:sldMk cId="3325061047" sldId="6196"/>
        </pc:sldMkLst>
        <pc:spChg chg="mod">
          <ac:chgData name="Vincent Davy Zoonekynd" userId="9b657ceb-2c2e-465a-9d3d-eec3e4197458" providerId="ADAL" clId="{2F96F6A2-A108-4793-B7BD-CF16DFA80A84}" dt="2024-06-07T13:15:08.798" v="2318" actId="20577"/>
          <ac:spMkLst>
            <pc:docMk/>
            <pc:sldMk cId="3325061047" sldId="6196"/>
            <ac:spMk id="2" creationId="{C734B154-A6C5-557D-0B1B-9EA566DBF612}"/>
          </ac:spMkLst>
        </pc:spChg>
        <pc:spChg chg="add mod">
          <ac:chgData name="Vincent Davy Zoonekynd" userId="9b657ceb-2c2e-465a-9d3d-eec3e4197458" providerId="ADAL" clId="{2F96F6A2-A108-4793-B7BD-CF16DFA80A84}" dt="2024-06-19T06:11:42.473" v="11052" actId="207"/>
          <ac:spMkLst>
            <pc:docMk/>
            <pc:sldMk cId="3325061047" sldId="6196"/>
            <ac:spMk id="3" creationId="{321B6295-7522-1D29-55CC-A48B07145637}"/>
          </ac:spMkLst>
        </pc:spChg>
        <pc:spChg chg="del">
          <ac:chgData name="Vincent Davy Zoonekynd" userId="9b657ceb-2c2e-465a-9d3d-eec3e4197458" providerId="ADAL" clId="{2F96F6A2-A108-4793-B7BD-CF16DFA80A84}" dt="2024-06-12T07:39:58.159" v="7229" actId="478"/>
          <ac:spMkLst>
            <pc:docMk/>
            <pc:sldMk cId="3325061047" sldId="6196"/>
            <ac:spMk id="3" creationId="{F5253202-2DB1-09B3-F498-B6ED359265F2}"/>
          </ac:spMkLst>
        </pc:spChg>
        <pc:spChg chg="add del mod">
          <ac:chgData name="Vincent Davy Zoonekynd" userId="9b657ceb-2c2e-465a-9d3d-eec3e4197458" providerId="ADAL" clId="{2F96F6A2-A108-4793-B7BD-CF16DFA80A84}" dt="2024-06-14T12:18:03.342" v="10567" actId="478"/>
          <ac:spMkLst>
            <pc:docMk/>
            <pc:sldMk cId="3325061047" sldId="6196"/>
            <ac:spMk id="6" creationId="{069FF51D-94AE-E876-9236-742693E9729B}"/>
          </ac:spMkLst>
        </pc:spChg>
        <pc:spChg chg="add mod ord">
          <ac:chgData name="Vincent Davy Zoonekynd" userId="9b657ceb-2c2e-465a-9d3d-eec3e4197458" providerId="ADAL" clId="{2F96F6A2-A108-4793-B7BD-CF16DFA80A84}" dt="2024-06-14T12:20:21.558" v="10612" actId="20577"/>
          <ac:spMkLst>
            <pc:docMk/>
            <pc:sldMk cId="3325061047" sldId="6196"/>
            <ac:spMk id="7" creationId="{BFC6E6DF-B22E-146A-0209-2A0A920CC2E2}"/>
          </ac:spMkLst>
        </pc:spChg>
        <pc:picChg chg="add mod">
          <ac:chgData name="Vincent Davy Zoonekynd" userId="9b657ceb-2c2e-465a-9d3d-eec3e4197458" providerId="ADAL" clId="{2F96F6A2-A108-4793-B7BD-CF16DFA80A84}" dt="2024-06-14T12:18:24.574" v="10591" actId="1035"/>
          <ac:picMkLst>
            <pc:docMk/>
            <pc:sldMk cId="3325061047" sldId="6196"/>
            <ac:picMk id="5" creationId="{3866D666-6158-D083-6C52-BB231919EF4C}"/>
          </ac:picMkLst>
        </pc:picChg>
        <pc:picChg chg="add mod">
          <ac:chgData name="Vincent Davy Zoonekynd" userId="9b657ceb-2c2e-465a-9d3d-eec3e4197458" providerId="ADAL" clId="{2F96F6A2-A108-4793-B7BD-CF16DFA80A84}" dt="2024-06-14T12:20:28.287" v="10621" actId="1037"/>
          <ac:picMkLst>
            <pc:docMk/>
            <pc:sldMk cId="3325061047" sldId="6196"/>
            <ac:picMk id="9" creationId="{3AEB7B2D-A298-E8AF-08A1-5D18F50014F8}"/>
          </ac:picMkLst>
        </pc:picChg>
      </pc:sldChg>
      <pc:sldChg chg="addSp delSp modSp new mod">
        <pc:chgData name="Vincent Davy Zoonekynd" userId="9b657ceb-2c2e-465a-9d3d-eec3e4197458" providerId="ADAL" clId="{2F96F6A2-A108-4793-B7BD-CF16DFA80A84}" dt="2024-06-19T06:19:42.117" v="11286" actId="20577"/>
        <pc:sldMkLst>
          <pc:docMk/>
          <pc:sldMk cId="4063897890" sldId="6197"/>
        </pc:sldMkLst>
        <pc:spChg chg="mod">
          <ac:chgData name="Vincent Davy Zoonekynd" userId="9b657ceb-2c2e-465a-9d3d-eec3e4197458" providerId="ADAL" clId="{2F96F6A2-A108-4793-B7BD-CF16DFA80A84}" dt="2024-06-07T13:15:41.106" v="2376" actId="20577"/>
          <ac:spMkLst>
            <pc:docMk/>
            <pc:sldMk cId="4063897890" sldId="6197"/>
            <ac:spMk id="2" creationId="{C5FDCBC0-C3D9-A2A1-359E-675741108854}"/>
          </ac:spMkLst>
        </pc:spChg>
        <pc:spChg chg="add del mod">
          <ac:chgData name="Vincent Davy Zoonekynd" userId="9b657ceb-2c2e-465a-9d3d-eec3e4197458" providerId="ADAL" clId="{2F96F6A2-A108-4793-B7BD-CF16DFA80A84}" dt="2024-06-19T06:19:42.117" v="11286" actId="20577"/>
          <ac:spMkLst>
            <pc:docMk/>
            <pc:sldMk cId="4063897890" sldId="6197"/>
            <ac:spMk id="3" creationId="{EF8299D5-FB88-7872-5473-406876CF1733}"/>
          </ac:spMkLst>
        </pc:spChg>
        <pc:spChg chg="add del">
          <ac:chgData name="Vincent Davy Zoonekynd" userId="9b657ceb-2c2e-465a-9d3d-eec3e4197458" providerId="ADAL" clId="{2F96F6A2-A108-4793-B7BD-CF16DFA80A84}" dt="2024-06-07T13:15:47.165" v="2378" actId="22"/>
          <ac:spMkLst>
            <pc:docMk/>
            <pc:sldMk cId="4063897890" sldId="6197"/>
            <ac:spMk id="5" creationId="{58C71C9B-CC67-373A-C911-6BEC4C0A140C}"/>
          </ac:spMkLst>
        </pc:spChg>
        <pc:spChg chg="add mod">
          <ac:chgData name="Vincent Davy Zoonekynd" userId="9b657ceb-2c2e-465a-9d3d-eec3e4197458" providerId="ADAL" clId="{2F96F6A2-A108-4793-B7BD-CF16DFA80A84}" dt="2024-06-11T12:29:15.860" v="5412"/>
          <ac:spMkLst>
            <pc:docMk/>
            <pc:sldMk cId="4063897890" sldId="6197"/>
            <ac:spMk id="6" creationId="{CD7B804F-B6CE-8239-0844-677ACA70A579}"/>
          </ac:spMkLst>
        </pc:spChg>
        <pc:spChg chg="add mod">
          <ac:chgData name="Vincent Davy Zoonekynd" userId="9b657ceb-2c2e-465a-9d3d-eec3e4197458" providerId="ADAL" clId="{2F96F6A2-A108-4793-B7BD-CF16DFA80A84}" dt="2024-06-11T12:30:41.089" v="5520" actId="207"/>
          <ac:spMkLst>
            <pc:docMk/>
            <pc:sldMk cId="4063897890" sldId="6197"/>
            <ac:spMk id="7" creationId="{B88124D6-A286-87C8-5124-DC5CE4C5A5B6}"/>
          </ac:spMkLst>
        </pc:spChg>
        <pc:picChg chg="add mod">
          <ac:chgData name="Vincent Davy Zoonekynd" userId="9b657ceb-2c2e-465a-9d3d-eec3e4197458" providerId="ADAL" clId="{2F96F6A2-A108-4793-B7BD-CF16DFA80A84}" dt="2024-06-11T08:29:46.430" v="3465" actId="1076"/>
          <ac:picMkLst>
            <pc:docMk/>
            <pc:sldMk cId="4063897890" sldId="6197"/>
            <ac:picMk id="21506" creationId="{887CC3CD-29D1-F39C-D282-203A2F997085}"/>
          </ac:picMkLst>
        </pc:picChg>
      </pc:sldChg>
      <pc:sldChg chg="addSp modSp new mod ord">
        <pc:chgData name="Vincent Davy Zoonekynd" userId="9b657ceb-2c2e-465a-9d3d-eec3e4197458" providerId="ADAL" clId="{2F96F6A2-A108-4793-B7BD-CF16DFA80A84}" dt="2024-06-25T10:06:39.280" v="15389" actId="207"/>
        <pc:sldMkLst>
          <pc:docMk/>
          <pc:sldMk cId="4244301046" sldId="6198"/>
        </pc:sldMkLst>
        <pc:spChg chg="mod">
          <ac:chgData name="Vincent Davy Zoonekynd" userId="9b657ceb-2c2e-465a-9d3d-eec3e4197458" providerId="ADAL" clId="{2F96F6A2-A108-4793-B7BD-CF16DFA80A84}" dt="2024-06-07T13:16:14.180" v="2420" actId="20577"/>
          <ac:spMkLst>
            <pc:docMk/>
            <pc:sldMk cId="4244301046" sldId="6198"/>
            <ac:spMk id="2" creationId="{D1C70DE5-4DC7-184E-11EC-EBDF21C6712E}"/>
          </ac:spMkLst>
        </pc:spChg>
        <pc:spChg chg="mod">
          <ac:chgData name="Vincent Davy Zoonekynd" userId="9b657ceb-2c2e-465a-9d3d-eec3e4197458" providerId="ADAL" clId="{2F96F6A2-A108-4793-B7BD-CF16DFA80A84}" dt="2024-06-25T10:02:36.169" v="15376" actId="5793"/>
          <ac:spMkLst>
            <pc:docMk/>
            <pc:sldMk cId="4244301046" sldId="6198"/>
            <ac:spMk id="3" creationId="{51505390-8AA7-8324-7E05-9E37AD984357}"/>
          </ac:spMkLst>
        </pc:spChg>
        <pc:spChg chg="add mod">
          <ac:chgData name="Vincent Davy Zoonekynd" userId="9b657ceb-2c2e-465a-9d3d-eec3e4197458" providerId="ADAL" clId="{2F96F6A2-A108-4793-B7BD-CF16DFA80A84}" dt="2024-06-25T10:06:39.280" v="15389" actId="207"/>
          <ac:spMkLst>
            <pc:docMk/>
            <pc:sldMk cId="4244301046" sldId="6198"/>
            <ac:spMk id="6" creationId="{BD35C53A-3C1E-D31F-473C-A7C36DAC0A74}"/>
          </ac:spMkLst>
        </pc:spChg>
        <pc:picChg chg="add mod">
          <ac:chgData name="Vincent Davy Zoonekynd" userId="9b657ceb-2c2e-465a-9d3d-eec3e4197458" providerId="ADAL" clId="{2F96F6A2-A108-4793-B7BD-CF16DFA80A84}" dt="2024-06-25T10:02:51.197" v="15384" actId="1035"/>
          <ac:picMkLst>
            <pc:docMk/>
            <pc:sldMk cId="4244301046" sldId="6198"/>
            <ac:picMk id="5" creationId="{25B86475-B769-CA68-642B-05323BD4F2FE}"/>
          </ac:picMkLst>
        </pc:picChg>
      </pc:sldChg>
      <pc:sldChg chg="modSp add mod">
        <pc:chgData name="Vincent Davy Zoonekynd" userId="9b657ceb-2c2e-465a-9d3d-eec3e4197458" providerId="ADAL" clId="{2F96F6A2-A108-4793-B7BD-CF16DFA80A84}" dt="2024-06-07T13:16:01.169" v="2394" actId="20577"/>
        <pc:sldMkLst>
          <pc:docMk/>
          <pc:sldMk cId="1530337694" sldId="6199"/>
        </pc:sldMkLst>
        <pc:spChg chg="mod">
          <ac:chgData name="Vincent Davy Zoonekynd" userId="9b657ceb-2c2e-465a-9d3d-eec3e4197458" providerId="ADAL" clId="{2F96F6A2-A108-4793-B7BD-CF16DFA80A84}" dt="2024-06-07T13:16:01.169" v="2394" actId="20577"/>
          <ac:spMkLst>
            <pc:docMk/>
            <pc:sldMk cId="1530337694" sldId="6199"/>
            <ac:spMk id="4" creationId="{610664E5-6276-E57B-536C-250E530CFD11}"/>
          </ac:spMkLst>
        </pc:spChg>
      </pc:sldChg>
      <pc:sldChg chg="addSp delSp modSp new del mod ord">
        <pc:chgData name="Vincent Davy Zoonekynd" userId="9b657ceb-2c2e-465a-9d3d-eec3e4197458" providerId="ADAL" clId="{2F96F6A2-A108-4793-B7BD-CF16DFA80A84}" dt="2024-06-27T14:59:30.455" v="16730" actId="47"/>
        <pc:sldMkLst>
          <pc:docMk/>
          <pc:sldMk cId="2527330848" sldId="6200"/>
        </pc:sldMkLst>
        <pc:spChg chg="mod">
          <ac:chgData name="Vincent Davy Zoonekynd" userId="9b657ceb-2c2e-465a-9d3d-eec3e4197458" providerId="ADAL" clId="{2F96F6A2-A108-4793-B7BD-CF16DFA80A84}" dt="2024-06-07T13:16:22.079" v="2439" actId="20577"/>
          <ac:spMkLst>
            <pc:docMk/>
            <pc:sldMk cId="2527330848" sldId="6200"/>
            <ac:spMk id="2" creationId="{8A76890A-E897-ABB3-3D54-AED556D332AE}"/>
          </ac:spMkLst>
        </pc:spChg>
        <pc:spChg chg="del">
          <ac:chgData name="Vincent Davy Zoonekynd" userId="9b657ceb-2c2e-465a-9d3d-eec3e4197458" providerId="ADAL" clId="{2F96F6A2-A108-4793-B7BD-CF16DFA80A84}" dt="2024-06-27T14:55:30.636" v="16629" actId="478"/>
          <ac:spMkLst>
            <pc:docMk/>
            <pc:sldMk cId="2527330848" sldId="6200"/>
            <ac:spMk id="3" creationId="{C7B20344-00D1-560F-2CC8-C798EFEF7EFD}"/>
          </ac:spMkLst>
        </pc:spChg>
        <pc:spChg chg="add mod">
          <ac:chgData name="Vincent Davy Zoonekynd" userId="9b657ceb-2c2e-465a-9d3d-eec3e4197458" providerId="ADAL" clId="{2F96F6A2-A108-4793-B7BD-CF16DFA80A84}" dt="2024-06-27T11:29:01.961" v="16614" actId="207"/>
          <ac:spMkLst>
            <pc:docMk/>
            <pc:sldMk cId="2527330848" sldId="6200"/>
            <ac:spMk id="6" creationId="{ACA21A4C-4A2D-62F7-AD30-242366B19917}"/>
          </ac:spMkLst>
        </pc:spChg>
        <pc:picChg chg="add mod">
          <ac:chgData name="Vincent Davy Zoonekynd" userId="9b657ceb-2c2e-465a-9d3d-eec3e4197458" providerId="ADAL" clId="{2F96F6A2-A108-4793-B7BD-CF16DFA80A84}" dt="2024-06-27T14:57:24.259" v="16631" actId="1076"/>
          <ac:picMkLst>
            <pc:docMk/>
            <pc:sldMk cId="2527330848" sldId="6200"/>
            <ac:picMk id="5" creationId="{2B563627-9239-7703-6D91-567348626917}"/>
          </ac:picMkLst>
        </pc:picChg>
        <pc:picChg chg="add">
          <ac:chgData name="Vincent Davy Zoonekynd" userId="9b657ceb-2c2e-465a-9d3d-eec3e4197458" providerId="ADAL" clId="{2F96F6A2-A108-4793-B7BD-CF16DFA80A84}" dt="2024-06-27T11:26:51.997" v="16605"/>
          <ac:picMkLst>
            <pc:docMk/>
            <pc:sldMk cId="2527330848" sldId="6200"/>
            <ac:picMk id="9218" creationId="{1B40CF55-4BB7-E5B8-F668-6834AB7CC26D}"/>
          </ac:picMkLst>
        </pc:picChg>
      </pc:sldChg>
      <pc:sldChg chg="addSp delSp modSp new mod">
        <pc:chgData name="Vincent Davy Zoonekynd" userId="9b657ceb-2c2e-465a-9d3d-eec3e4197458" providerId="ADAL" clId="{2F96F6A2-A108-4793-B7BD-CF16DFA80A84}" dt="2024-07-05T11:18:44.850" v="17970" actId="478"/>
        <pc:sldMkLst>
          <pc:docMk/>
          <pc:sldMk cId="1424750313" sldId="6201"/>
        </pc:sldMkLst>
        <pc:spChg chg="mod">
          <ac:chgData name="Vincent Davy Zoonekynd" userId="9b657ceb-2c2e-465a-9d3d-eec3e4197458" providerId="ADAL" clId="{2F96F6A2-A108-4793-B7BD-CF16DFA80A84}" dt="2024-06-13T12:08:35.956" v="9455" actId="20577"/>
          <ac:spMkLst>
            <pc:docMk/>
            <pc:sldMk cId="1424750313" sldId="6201"/>
            <ac:spMk id="2" creationId="{EB7FB9F1-E1FF-38B5-9332-5CA77586B674}"/>
          </ac:spMkLst>
        </pc:spChg>
        <pc:spChg chg="mod">
          <ac:chgData name="Vincent Davy Zoonekynd" userId="9b657ceb-2c2e-465a-9d3d-eec3e4197458" providerId="ADAL" clId="{2F96F6A2-A108-4793-B7BD-CF16DFA80A84}" dt="2024-07-05T11:17:17.526" v="17955" actId="20577"/>
          <ac:spMkLst>
            <pc:docMk/>
            <pc:sldMk cId="1424750313" sldId="6201"/>
            <ac:spMk id="3" creationId="{AD562AE0-3C9F-6880-5855-DD6BDF582AEE}"/>
          </ac:spMkLst>
        </pc:spChg>
        <pc:spChg chg="add del mod">
          <ac:chgData name="Vincent Davy Zoonekynd" userId="9b657ceb-2c2e-465a-9d3d-eec3e4197458" providerId="ADAL" clId="{2F96F6A2-A108-4793-B7BD-CF16DFA80A84}" dt="2024-07-05T11:18:44.850" v="17970" actId="478"/>
          <ac:spMkLst>
            <pc:docMk/>
            <pc:sldMk cId="1424750313" sldId="6201"/>
            <ac:spMk id="4" creationId="{005023C8-DE80-0959-64EE-525B13942D34}"/>
          </ac:spMkLst>
        </pc:spChg>
        <pc:picChg chg="add mod">
          <ac:chgData name="Vincent Davy Zoonekynd" userId="9b657ceb-2c2e-465a-9d3d-eec3e4197458" providerId="ADAL" clId="{2F96F6A2-A108-4793-B7BD-CF16DFA80A84}" dt="2024-07-05T11:18:14.848" v="17965" actId="14100"/>
          <ac:picMkLst>
            <pc:docMk/>
            <pc:sldMk cId="1424750313" sldId="6201"/>
            <ac:picMk id="6" creationId="{E4A92013-381C-C67F-8C7B-8A27529CC065}"/>
          </ac:picMkLst>
        </pc:picChg>
        <pc:picChg chg="add mod">
          <ac:chgData name="Vincent Davy Zoonekynd" userId="9b657ceb-2c2e-465a-9d3d-eec3e4197458" providerId="ADAL" clId="{2F96F6A2-A108-4793-B7BD-CF16DFA80A84}" dt="2024-06-13T12:51:25.879" v="10257" actId="14100"/>
          <ac:picMkLst>
            <pc:docMk/>
            <pc:sldMk cId="1424750313" sldId="6201"/>
            <ac:picMk id="23554" creationId="{7BBF3116-E049-4E9A-97CA-14097067230C}"/>
          </ac:picMkLst>
        </pc:picChg>
      </pc:sldChg>
      <pc:sldChg chg="addSp modSp new mod">
        <pc:chgData name="Vincent Davy Zoonekynd" userId="9b657ceb-2c2e-465a-9d3d-eec3e4197458" providerId="ADAL" clId="{2F96F6A2-A108-4793-B7BD-CF16DFA80A84}" dt="2024-06-13T13:04:38.418" v="10337" actId="20577"/>
        <pc:sldMkLst>
          <pc:docMk/>
          <pc:sldMk cId="267781342" sldId="6202"/>
        </pc:sldMkLst>
        <pc:spChg chg="mod">
          <ac:chgData name="Vincent Davy Zoonekynd" userId="9b657ceb-2c2e-465a-9d3d-eec3e4197458" providerId="ADAL" clId="{2F96F6A2-A108-4793-B7BD-CF16DFA80A84}" dt="2024-06-07T13:16:49.551" v="2474" actId="20577"/>
          <ac:spMkLst>
            <pc:docMk/>
            <pc:sldMk cId="267781342" sldId="6202"/>
            <ac:spMk id="2" creationId="{B9DADBA9-3E9B-24BE-9249-AE8686ECA0B5}"/>
          </ac:spMkLst>
        </pc:spChg>
        <pc:spChg chg="mod">
          <ac:chgData name="Vincent Davy Zoonekynd" userId="9b657ceb-2c2e-465a-9d3d-eec3e4197458" providerId="ADAL" clId="{2F96F6A2-A108-4793-B7BD-CF16DFA80A84}" dt="2024-06-13T13:04:38.418" v="10337" actId="20577"/>
          <ac:spMkLst>
            <pc:docMk/>
            <pc:sldMk cId="267781342" sldId="6202"/>
            <ac:spMk id="3" creationId="{7CC13DEA-518C-4F3E-6460-E808C974BA52}"/>
          </ac:spMkLst>
        </pc:spChg>
        <pc:spChg chg="add mod">
          <ac:chgData name="Vincent Davy Zoonekynd" userId="9b657ceb-2c2e-465a-9d3d-eec3e4197458" providerId="ADAL" clId="{2F96F6A2-A108-4793-B7BD-CF16DFA80A84}" dt="2024-06-11T12:42:18.133" v="5532" actId="207"/>
          <ac:spMkLst>
            <pc:docMk/>
            <pc:sldMk cId="267781342" sldId="6202"/>
            <ac:spMk id="4" creationId="{E1023102-5E53-6BCA-AE17-37F3BF633E87}"/>
          </ac:spMkLst>
        </pc:spChg>
      </pc:sldChg>
      <pc:sldChg chg="addSp modSp new mod ord">
        <pc:chgData name="Vincent Davy Zoonekynd" userId="9b657ceb-2c2e-465a-9d3d-eec3e4197458" providerId="ADAL" clId="{2F96F6A2-A108-4793-B7BD-CF16DFA80A84}" dt="2024-06-20T07:21:33.150" v="11895" actId="6549"/>
        <pc:sldMkLst>
          <pc:docMk/>
          <pc:sldMk cId="4087967385" sldId="6203"/>
        </pc:sldMkLst>
        <pc:spChg chg="mod">
          <ac:chgData name="Vincent Davy Zoonekynd" userId="9b657ceb-2c2e-465a-9d3d-eec3e4197458" providerId="ADAL" clId="{2F96F6A2-A108-4793-B7BD-CF16DFA80A84}" dt="2024-06-07T13:16:58.781" v="2495" actId="20577"/>
          <ac:spMkLst>
            <pc:docMk/>
            <pc:sldMk cId="4087967385" sldId="6203"/>
            <ac:spMk id="2" creationId="{9FF84CEB-A2B0-B0A8-02E0-87599C3E70FA}"/>
          </ac:spMkLst>
        </pc:spChg>
        <pc:spChg chg="mod">
          <ac:chgData name="Vincent Davy Zoonekynd" userId="9b657ceb-2c2e-465a-9d3d-eec3e4197458" providerId="ADAL" clId="{2F96F6A2-A108-4793-B7BD-CF16DFA80A84}" dt="2024-06-20T07:21:33.150" v="11895" actId="6549"/>
          <ac:spMkLst>
            <pc:docMk/>
            <pc:sldMk cId="4087967385" sldId="6203"/>
            <ac:spMk id="3" creationId="{FBBAF646-51FE-5610-CEE9-518466005580}"/>
          </ac:spMkLst>
        </pc:spChg>
        <pc:spChg chg="add mod">
          <ac:chgData name="Vincent Davy Zoonekynd" userId="9b657ceb-2c2e-465a-9d3d-eec3e4197458" providerId="ADAL" clId="{2F96F6A2-A108-4793-B7BD-CF16DFA80A84}" dt="2024-06-11T12:45:01.600" v="5544" actId="207"/>
          <ac:spMkLst>
            <pc:docMk/>
            <pc:sldMk cId="4087967385" sldId="6203"/>
            <ac:spMk id="4" creationId="{06BF8C5C-8676-8EAB-9051-F0717F290F7E}"/>
          </ac:spMkLst>
        </pc:spChg>
      </pc:sldChg>
      <pc:sldChg chg="addSp delSp modSp new mod ord">
        <pc:chgData name="Vincent Davy Zoonekynd" userId="9b657ceb-2c2e-465a-9d3d-eec3e4197458" providerId="ADAL" clId="{2F96F6A2-A108-4793-B7BD-CF16DFA80A84}" dt="2024-06-19T11:02:51.235" v="11680" actId="1076"/>
        <pc:sldMkLst>
          <pc:docMk/>
          <pc:sldMk cId="760811843" sldId="6204"/>
        </pc:sldMkLst>
        <pc:spChg chg="mod">
          <ac:chgData name="Vincent Davy Zoonekynd" userId="9b657ceb-2c2e-465a-9d3d-eec3e4197458" providerId="ADAL" clId="{2F96F6A2-A108-4793-B7BD-CF16DFA80A84}" dt="2024-06-07T13:17:13.853" v="2526" actId="20577"/>
          <ac:spMkLst>
            <pc:docMk/>
            <pc:sldMk cId="760811843" sldId="6204"/>
            <ac:spMk id="2" creationId="{61F8FA82-D85B-C895-F525-9AF36C57EF1D}"/>
          </ac:spMkLst>
        </pc:spChg>
        <pc:spChg chg="mod">
          <ac:chgData name="Vincent Davy Zoonekynd" userId="9b657ceb-2c2e-465a-9d3d-eec3e4197458" providerId="ADAL" clId="{2F96F6A2-A108-4793-B7BD-CF16DFA80A84}" dt="2024-06-19T07:48:48.669" v="11668" actId="20577"/>
          <ac:spMkLst>
            <pc:docMk/>
            <pc:sldMk cId="760811843" sldId="6204"/>
            <ac:spMk id="3" creationId="{B9D08F24-377B-1735-17E9-02C10B4D4C56}"/>
          </ac:spMkLst>
        </pc:spChg>
        <pc:spChg chg="add del">
          <ac:chgData name="Vincent Davy Zoonekynd" userId="9b657ceb-2c2e-465a-9d3d-eec3e4197458" providerId="ADAL" clId="{2F96F6A2-A108-4793-B7BD-CF16DFA80A84}" dt="2024-06-07T13:17:19.563" v="2528" actId="22"/>
          <ac:spMkLst>
            <pc:docMk/>
            <pc:sldMk cId="760811843" sldId="6204"/>
            <ac:spMk id="5" creationId="{368FED29-253C-EC33-6F82-48172988633B}"/>
          </ac:spMkLst>
        </pc:spChg>
        <pc:spChg chg="add del">
          <ac:chgData name="Vincent Davy Zoonekynd" userId="9b657ceb-2c2e-465a-9d3d-eec3e4197458" providerId="ADAL" clId="{2F96F6A2-A108-4793-B7BD-CF16DFA80A84}" dt="2024-06-07T13:17:31.239" v="2530" actId="22"/>
          <ac:spMkLst>
            <pc:docMk/>
            <pc:sldMk cId="760811843" sldId="6204"/>
            <ac:spMk id="7" creationId="{D60EA2D2-A2CA-10DB-0AF0-BA1436C471AB}"/>
          </ac:spMkLst>
        </pc:spChg>
        <pc:spChg chg="add mod">
          <ac:chgData name="Vincent Davy Zoonekynd" userId="9b657ceb-2c2e-465a-9d3d-eec3e4197458" providerId="ADAL" clId="{2F96F6A2-A108-4793-B7BD-CF16DFA80A84}" dt="2024-06-11T12:43:28.599" v="5537" actId="114"/>
          <ac:spMkLst>
            <pc:docMk/>
            <pc:sldMk cId="760811843" sldId="6204"/>
            <ac:spMk id="8" creationId="{DEDBC0F2-39EC-74D3-6E06-434BC3D96EAC}"/>
          </ac:spMkLst>
        </pc:spChg>
        <pc:picChg chg="add mod">
          <ac:chgData name="Vincent Davy Zoonekynd" userId="9b657ceb-2c2e-465a-9d3d-eec3e4197458" providerId="ADAL" clId="{2F96F6A2-A108-4793-B7BD-CF16DFA80A84}" dt="2024-06-19T11:02:51.235" v="11680" actId="1076"/>
          <ac:picMkLst>
            <pc:docMk/>
            <pc:sldMk cId="760811843" sldId="6204"/>
            <ac:picMk id="5" creationId="{0A1ADFD2-F7D6-9081-718D-0333BFDF9186}"/>
          </ac:picMkLst>
        </pc:picChg>
      </pc:sldChg>
      <pc:sldChg chg="modSp add mod">
        <pc:chgData name="Vincent Davy Zoonekynd" userId="9b657ceb-2c2e-465a-9d3d-eec3e4197458" providerId="ADAL" clId="{2F96F6A2-A108-4793-B7BD-CF16DFA80A84}" dt="2024-06-07T13:17:44.238" v="2550" actId="20577"/>
        <pc:sldMkLst>
          <pc:docMk/>
          <pc:sldMk cId="2240829026" sldId="6205"/>
        </pc:sldMkLst>
        <pc:spChg chg="mod">
          <ac:chgData name="Vincent Davy Zoonekynd" userId="9b657ceb-2c2e-465a-9d3d-eec3e4197458" providerId="ADAL" clId="{2F96F6A2-A108-4793-B7BD-CF16DFA80A84}" dt="2024-06-07T13:17:44.238" v="2550" actId="20577"/>
          <ac:spMkLst>
            <pc:docMk/>
            <pc:sldMk cId="2240829026" sldId="6205"/>
            <ac:spMk id="4" creationId="{610664E5-6276-E57B-536C-250E530CFD11}"/>
          </ac:spMkLst>
        </pc:spChg>
      </pc:sldChg>
      <pc:sldChg chg="modSp new mod">
        <pc:chgData name="Vincent Davy Zoonekynd" userId="9b657ceb-2c2e-465a-9d3d-eec3e4197458" providerId="ADAL" clId="{2F96F6A2-A108-4793-B7BD-CF16DFA80A84}" dt="2024-06-25T10:44:57.807" v="15617"/>
        <pc:sldMkLst>
          <pc:docMk/>
          <pc:sldMk cId="2389188560" sldId="6206"/>
        </pc:sldMkLst>
        <pc:spChg chg="mod">
          <ac:chgData name="Vincent Davy Zoonekynd" userId="9b657ceb-2c2e-465a-9d3d-eec3e4197458" providerId="ADAL" clId="{2F96F6A2-A108-4793-B7BD-CF16DFA80A84}" dt="2024-06-07T13:17:50.540" v="2561" actId="20577"/>
          <ac:spMkLst>
            <pc:docMk/>
            <pc:sldMk cId="2389188560" sldId="6206"/>
            <ac:spMk id="2" creationId="{34F5944D-2A08-5CD1-A8DD-60CDD596F331}"/>
          </ac:spMkLst>
        </pc:spChg>
        <pc:spChg chg="mod">
          <ac:chgData name="Vincent Davy Zoonekynd" userId="9b657ceb-2c2e-465a-9d3d-eec3e4197458" providerId="ADAL" clId="{2F96F6A2-A108-4793-B7BD-CF16DFA80A84}" dt="2024-06-25T10:44:57.807" v="15617"/>
          <ac:spMkLst>
            <pc:docMk/>
            <pc:sldMk cId="2389188560" sldId="6206"/>
            <ac:spMk id="3" creationId="{EF9EB4C1-9FEA-7161-16C2-458CA2DBEC9D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25T10:37:38.898" v="15612" actId="47"/>
        <pc:sldMkLst>
          <pc:docMk/>
          <pc:sldMk cId="2656116776" sldId="6207"/>
        </pc:sldMkLst>
        <pc:spChg chg="mod">
          <ac:chgData name="Vincent Davy Zoonekynd" userId="9b657ceb-2c2e-465a-9d3d-eec3e4197458" providerId="ADAL" clId="{2F96F6A2-A108-4793-B7BD-CF16DFA80A84}" dt="2024-06-07T13:21:56.284" v="2786" actId="20577"/>
          <ac:spMkLst>
            <pc:docMk/>
            <pc:sldMk cId="2656116776" sldId="6207"/>
            <ac:spMk id="2" creationId="{11B33699-B4D5-2F7B-4B20-4E89C2622EE2}"/>
          </ac:spMkLst>
        </pc:spChg>
      </pc:sldChg>
      <pc:sldChg chg="modSp add mod">
        <pc:chgData name="Vincent Davy Zoonekynd" userId="9b657ceb-2c2e-465a-9d3d-eec3e4197458" providerId="ADAL" clId="{2F96F6A2-A108-4793-B7BD-CF16DFA80A84}" dt="2024-07-15T06:54:39.157" v="17975" actId="2711"/>
        <pc:sldMkLst>
          <pc:docMk/>
          <pc:sldMk cId="2848097845" sldId="6208"/>
        </pc:sldMkLst>
        <pc:spChg chg="mod">
          <ac:chgData name="Vincent Davy Zoonekynd" userId="9b657ceb-2c2e-465a-9d3d-eec3e4197458" providerId="ADAL" clId="{2F96F6A2-A108-4793-B7BD-CF16DFA80A84}" dt="2024-07-15T06:54:39.157" v="17975" actId="2711"/>
          <ac:spMkLst>
            <pc:docMk/>
            <pc:sldMk cId="2848097845" sldId="6208"/>
            <ac:spMk id="3" creationId="{09BA1202-5F90-11AC-715C-4AE8CABBAE58}"/>
          </ac:spMkLst>
        </pc:spChg>
      </pc:sldChg>
      <pc:sldChg chg="addSp modSp new mod ord">
        <pc:chgData name="Vincent Davy Zoonekynd" userId="9b657ceb-2c2e-465a-9d3d-eec3e4197458" providerId="ADAL" clId="{2F96F6A2-A108-4793-B7BD-CF16DFA80A84}" dt="2024-06-27T15:24:07.101" v="16808"/>
        <pc:sldMkLst>
          <pc:docMk/>
          <pc:sldMk cId="247866602" sldId="6209"/>
        </pc:sldMkLst>
        <pc:spChg chg="mod">
          <ac:chgData name="Vincent Davy Zoonekynd" userId="9b657ceb-2c2e-465a-9d3d-eec3e4197458" providerId="ADAL" clId="{2F96F6A2-A108-4793-B7BD-CF16DFA80A84}" dt="2024-06-11T07:42:53.364" v="3145" actId="20577"/>
          <ac:spMkLst>
            <pc:docMk/>
            <pc:sldMk cId="247866602" sldId="6209"/>
            <ac:spMk id="2" creationId="{5D1CFE91-1C27-1C10-5B8A-7ACEA012B688}"/>
          </ac:spMkLst>
        </pc:spChg>
        <pc:spChg chg="mod">
          <ac:chgData name="Vincent Davy Zoonekynd" userId="9b657ceb-2c2e-465a-9d3d-eec3e4197458" providerId="ADAL" clId="{2F96F6A2-A108-4793-B7BD-CF16DFA80A84}" dt="2024-06-14T06:53:24.349" v="10338" actId="20577"/>
          <ac:spMkLst>
            <pc:docMk/>
            <pc:sldMk cId="247866602" sldId="6209"/>
            <ac:spMk id="3" creationId="{F9DB660A-DFFB-344B-B42C-A64413E69006}"/>
          </ac:spMkLst>
        </pc:spChg>
        <pc:picChg chg="add mod">
          <ac:chgData name="Vincent Davy Zoonekynd" userId="9b657ceb-2c2e-465a-9d3d-eec3e4197458" providerId="ADAL" clId="{2F96F6A2-A108-4793-B7BD-CF16DFA80A84}" dt="2024-06-12T05:22:49.840" v="6034" actId="14826"/>
          <ac:picMkLst>
            <pc:docMk/>
            <pc:sldMk cId="247866602" sldId="6209"/>
            <ac:picMk id="27650" creationId="{740A089F-6EEA-8FCE-C573-922B15EEE60B}"/>
          </ac:picMkLst>
        </pc:picChg>
      </pc:sldChg>
      <pc:sldChg chg="add del">
        <pc:chgData name="Vincent Davy Zoonekynd" userId="9b657ceb-2c2e-465a-9d3d-eec3e4197458" providerId="ADAL" clId="{2F96F6A2-A108-4793-B7BD-CF16DFA80A84}" dt="2024-06-07T13:25:27.325" v="2939"/>
        <pc:sldMkLst>
          <pc:docMk/>
          <pc:sldMk cId="3058385419" sldId="6209"/>
        </pc:sldMkLst>
      </pc:sldChg>
      <pc:sldChg chg="addSp modSp new mod">
        <pc:chgData name="Vincent Davy Zoonekynd" userId="9b657ceb-2c2e-465a-9d3d-eec3e4197458" providerId="ADAL" clId="{2F96F6A2-A108-4793-B7BD-CF16DFA80A84}" dt="2024-06-11T12:14:40.858" v="5086" actId="20577"/>
        <pc:sldMkLst>
          <pc:docMk/>
          <pc:sldMk cId="573309694" sldId="6210"/>
        </pc:sldMkLst>
        <pc:spChg chg="mod">
          <ac:chgData name="Vincent Davy Zoonekynd" userId="9b657ceb-2c2e-465a-9d3d-eec3e4197458" providerId="ADAL" clId="{2F96F6A2-A108-4793-B7BD-CF16DFA80A84}" dt="2024-06-11T07:43:01.319" v="3169" actId="20577"/>
          <ac:spMkLst>
            <pc:docMk/>
            <pc:sldMk cId="573309694" sldId="6210"/>
            <ac:spMk id="2" creationId="{D15544E1-8B0C-7242-B0FA-44132F17A4C7}"/>
          </ac:spMkLst>
        </pc:spChg>
        <pc:spChg chg="mod">
          <ac:chgData name="Vincent Davy Zoonekynd" userId="9b657ceb-2c2e-465a-9d3d-eec3e4197458" providerId="ADAL" clId="{2F96F6A2-A108-4793-B7BD-CF16DFA80A84}" dt="2024-06-11T11:21:59.067" v="4553" actId="207"/>
          <ac:spMkLst>
            <pc:docMk/>
            <pc:sldMk cId="573309694" sldId="6210"/>
            <ac:spMk id="3" creationId="{3F057827-7DFE-C562-37B1-9BE4F1C26573}"/>
          </ac:spMkLst>
        </pc:spChg>
        <pc:spChg chg="add mod">
          <ac:chgData name="Vincent Davy Zoonekynd" userId="9b657ceb-2c2e-465a-9d3d-eec3e4197458" providerId="ADAL" clId="{2F96F6A2-A108-4793-B7BD-CF16DFA80A84}" dt="2024-06-11T12:14:40.858" v="5086" actId="20577"/>
          <ac:spMkLst>
            <pc:docMk/>
            <pc:sldMk cId="573309694" sldId="6210"/>
            <ac:spMk id="4" creationId="{0B93E932-A0F2-3DEB-5877-CCB3949A8644}"/>
          </ac:spMkLst>
        </pc:spChg>
        <pc:picChg chg="add mod">
          <ac:chgData name="Vincent Davy Zoonekynd" userId="9b657ceb-2c2e-465a-9d3d-eec3e4197458" providerId="ADAL" clId="{2F96F6A2-A108-4793-B7BD-CF16DFA80A84}" dt="2024-06-11T11:19:07.942" v="4552" actId="14826"/>
          <ac:picMkLst>
            <pc:docMk/>
            <pc:sldMk cId="573309694" sldId="6210"/>
            <ac:picMk id="28674" creationId="{3CB2F51B-3027-81BF-D16C-516C96DB8504}"/>
          </ac:picMkLst>
        </pc:picChg>
      </pc:sldChg>
      <pc:sldChg chg="addSp delSp modSp new del mod ord">
        <pc:chgData name="Vincent Davy Zoonekynd" userId="9b657ceb-2c2e-465a-9d3d-eec3e4197458" providerId="ADAL" clId="{2F96F6A2-A108-4793-B7BD-CF16DFA80A84}" dt="2024-06-14T10:10:58.262" v="10507" actId="47"/>
        <pc:sldMkLst>
          <pc:docMk/>
          <pc:sldMk cId="130358829" sldId="6211"/>
        </pc:sldMkLst>
        <pc:spChg chg="mod">
          <ac:chgData name="Vincent Davy Zoonekynd" userId="9b657ceb-2c2e-465a-9d3d-eec3e4197458" providerId="ADAL" clId="{2F96F6A2-A108-4793-B7BD-CF16DFA80A84}" dt="2024-06-11T07:43:09.109" v="3184" actId="20577"/>
          <ac:spMkLst>
            <pc:docMk/>
            <pc:sldMk cId="130358829" sldId="6211"/>
            <ac:spMk id="2" creationId="{73626802-08AC-4279-ECFF-E26252F788DF}"/>
          </ac:spMkLst>
        </pc:spChg>
        <pc:spChg chg="mod">
          <ac:chgData name="Vincent Davy Zoonekynd" userId="9b657ceb-2c2e-465a-9d3d-eec3e4197458" providerId="ADAL" clId="{2F96F6A2-A108-4793-B7BD-CF16DFA80A84}" dt="2024-06-14T09:57:18.075" v="10350" actId="20577"/>
          <ac:spMkLst>
            <pc:docMk/>
            <pc:sldMk cId="130358829" sldId="6211"/>
            <ac:spMk id="3" creationId="{6C5F8E26-9AE0-70DF-85F3-A2035E6E332A}"/>
          </ac:spMkLst>
        </pc:spChg>
        <pc:picChg chg="add mod">
          <ac:chgData name="Vincent Davy Zoonekynd" userId="9b657ceb-2c2e-465a-9d3d-eec3e4197458" providerId="ADAL" clId="{2F96F6A2-A108-4793-B7BD-CF16DFA80A84}" dt="2024-06-14T09:57:35.482" v="10490" actId="14100"/>
          <ac:picMkLst>
            <pc:docMk/>
            <pc:sldMk cId="130358829" sldId="6211"/>
            <ac:picMk id="5" creationId="{5BBDC8FB-F5FE-BCA8-B178-DBB2D5CF15BF}"/>
          </ac:picMkLst>
        </pc:picChg>
        <pc:picChg chg="add del mod">
          <ac:chgData name="Vincent Davy Zoonekynd" userId="9b657ceb-2c2e-465a-9d3d-eec3e4197458" providerId="ADAL" clId="{2F96F6A2-A108-4793-B7BD-CF16DFA80A84}" dt="2024-06-14T10:09:50.324" v="10495" actId="478"/>
          <ac:picMkLst>
            <pc:docMk/>
            <pc:sldMk cId="130358829" sldId="6211"/>
            <ac:picMk id="26626" creationId="{8DFCAD7E-DBDB-3D4E-5D96-B18E8196C6B4}"/>
          </ac:picMkLst>
        </pc:picChg>
        <pc:picChg chg="add mod">
          <ac:chgData name="Vincent Davy Zoonekynd" userId="9b657ceb-2c2e-465a-9d3d-eec3e4197458" providerId="ADAL" clId="{2F96F6A2-A108-4793-B7BD-CF16DFA80A84}" dt="2024-06-14T10:10:02.818" v="10499" actId="14100"/>
          <ac:picMkLst>
            <pc:docMk/>
            <pc:sldMk cId="130358829" sldId="6211"/>
            <ac:picMk id="26628" creationId="{9D4D3238-384C-B4A0-04F3-FB454D22BAAD}"/>
          </ac:picMkLst>
        </pc:picChg>
      </pc:sldChg>
      <pc:sldChg chg="add">
        <pc:chgData name="Vincent Davy Zoonekynd" userId="9b657ceb-2c2e-465a-9d3d-eec3e4197458" providerId="ADAL" clId="{2F96F6A2-A108-4793-B7BD-CF16DFA80A84}" dt="2024-06-27T15:24:23.239" v="16810"/>
        <pc:sldMkLst>
          <pc:docMk/>
          <pc:sldMk cId="833979316" sldId="6212"/>
        </pc:sldMkLst>
      </pc:sldChg>
      <pc:sldChg chg="addSp modSp new del mod">
        <pc:chgData name="Vincent Davy Zoonekynd" userId="9b657ceb-2c2e-465a-9d3d-eec3e4197458" providerId="ADAL" clId="{2F96F6A2-A108-4793-B7BD-CF16DFA80A84}" dt="2024-06-27T15:24:15.412" v="16809" actId="2696"/>
        <pc:sldMkLst>
          <pc:docMk/>
          <pc:sldMk cId="2865084779" sldId="6212"/>
        </pc:sldMkLst>
        <pc:spChg chg="mod">
          <ac:chgData name="Vincent Davy Zoonekynd" userId="9b657ceb-2c2e-465a-9d3d-eec3e4197458" providerId="ADAL" clId="{2F96F6A2-A108-4793-B7BD-CF16DFA80A84}" dt="2024-06-11T07:43:22.470" v="3216" actId="20577"/>
          <ac:spMkLst>
            <pc:docMk/>
            <pc:sldMk cId="2865084779" sldId="6212"/>
            <ac:spMk id="2" creationId="{811C84AB-9909-ED0B-5501-B44E31D972D7}"/>
          </ac:spMkLst>
        </pc:spChg>
        <pc:spChg chg="mod">
          <ac:chgData name="Vincent Davy Zoonekynd" userId="9b657ceb-2c2e-465a-9d3d-eec3e4197458" providerId="ADAL" clId="{2F96F6A2-A108-4793-B7BD-CF16DFA80A84}" dt="2024-06-11T10:12:36.029" v="4092" actId="20577"/>
          <ac:spMkLst>
            <pc:docMk/>
            <pc:sldMk cId="2865084779" sldId="6212"/>
            <ac:spMk id="3" creationId="{89B471D7-F9C8-F740-873C-22C14865F2B4}"/>
          </ac:spMkLst>
        </pc:spChg>
        <pc:spChg chg="add mod">
          <ac:chgData name="Vincent Davy Zoonekynd" userId="9b657ceb-2c2e-465a-9d3d-eec3e4197458" providerId="ADAL" clId="{2F96F6A2-A108-4793-B7BD-CF16DFA80A84}" dt="2024-06-11T12:14:47.897" v="5088"/>
          <ac:spMkLst>
            <pc:docMk/>
            <pc:sldMk cId="2865084779" sldId="6212"/>
            <ac:spMk id="4" creationId="{6E1A0371-AFEB-8611-8418-430F7BCAC6FF}"/>
          </ac:spMkLst>
        </pc:spChg>
      </pc:sldChg>
      <pc:sldChg chg="add">
        <pc:chgData name="Vincent Davy Zoonekynd" userId="9b657ceb-2c2e-465a-9d3d-eec3e4197458" providerId="ADAL" clId="{2F96F6A2-A108-4793-B7BD-CF16DFA80A84}" dt="2024-06-27T15:24:23.239" v="16810"/>
        <pc:sldMkLst>
          <pc:docMk/>
          <pc:sldMk cId="151067612" sldId="6213"/>
        </pc:sldMkLst>
      </pc:sldChg>
      <pc:sldChg chg="addSp delSp modSp new del mod">
        <pc:chgData name="Vincent Davy Zoonekynd" userId="9b657ceb-2c2e-465a-9d3d-eec3e4197458" providerId="ADAL" clId="{2F96F6A2-A108-4793-B7BD-CF16DFA80A84}" dt="2024-06-27T15:24:15.412" v="16809" actId="2696"/>
        <pc:sldMkLst>
          <pc:docMk/>
          <pc:sldMk cId="3839394977" sldId="6213"/>
        </pc:sldMkLst>
        <pc:spChg chg="mod">
          <ac:chgData name="Vincent Davy Zoonekynd" userId="9b657ceb-2c2e-465a-9d3d-eec3e4197458" providerId="ADAL" clId="{2F96F6A2-A108-4793-B7BD-CF16DFA80A84}" dt="2024-06-11T07:43:32.341" v="3239" actId="20577"/>
          <ac:spMkLst>
            <pc:docMk/>
            <pc:sldMk cId="3839394977" sldId="6213"/>
            <ac:spMk id="2" creationId="{4DC03322-C92B-E2E2-B56D-AF27D1BE2866}"/>
          </ac:spMkLst>
        </pc:spChg>
        <pc:spChg chg="mod">
          <ac:chgData name="Vincent Davy Zoonekynd" userId="9b657ceb-2c2e-465a-9d3d-eec3e4197458" providerId="ADAL" clId="{2F96F6A2-A108-4793-B7BD-CF16DFA80A84}" dt="2024-06-11T11:23:55.481" v="4670" actId="313"/>
          <ac:spMkLst>
            <pc:docMk/>
            <pc:sldMk cId="3839394977" sldId="6213"/>
            <ac:spMk id="3" creationId="{B84B3546-2DD9-CAAF-BA40-4E484D4FA419}"/>
          </ac:spMkLst>
        </pc:spChg>
        <pc:spChg chg="add mod">
          <ac:chgData name="Vincent Davy Zoonekynd" userId="9b657ceb-2c2e-465a-9d3d-eec3e4197458" providerId="ADAL" clId="{2F96F6A2-A108-4793-B7BD-CF16DFA80A84}" dt="2024-06-11T12:14:49.586" v="5089"/>
          <ac:spMkLst>
            <pc:docMk/>
            <pc:sldMk cId="3839394977" sldId="6213"/>
            <ac:spMk id="4" creationId="{6A437A9B-6259-A9FD-EF9D-EB979E27F9ED}"/>
          </ac:spMkLst>
        </pc:spChg>
        <pc:spChg chg="add del">
          <ac:chgData name="Vincent Davy Zoonekynd" userId="9b657ceb-2c2e-465a-9d3d-eec3e4197458" providerId="ADAL" clId="{2F96F6A2-A108-4793-B7BD-CF16DFA80A84}" dt="2024-06-11T12:16:31.273" v="5091" actId="22"/>
          <ac:spMkLst>
            <pc:docMk/>
            <pc:sldMk cId="3839394977" sldId="6213"/>
            <ac:spMk id="6" creationId="{EE16C4A3-4CAA-43BF-199D-114BEDB11726}"/>
          </ac:spMkLst>
        </pc:spChg>
        <pc:spChg chg="add mod">
          <ac:chgData name="Vincent Davy Zoonekynd" userId="9b657ceb-2c2e-465a-9d3d-eec3e4197458" providerId="ADAL" clId="{2F96F6A2-A108-4793-B7BD-CF16DFA80A84}" dt="2024-06-11T12:18:00.222" v="5198" actId="114"/>
          <ac:spMkLst>
            <pc:docMk/>
            <pc:sldMk cId="3839394977" sldId="6213"/>
            <ac:spMk id="7" creationId="{CA51E2F1-2360-2C53-5050-70400CB18FFC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27T15:24:15.412" v="16809" actId="2696"/>
        <pc:sldMkLst>
          <pc:docMk/>
          <pc:sldMk cId="2319996105" sldId="6214"/>
        </pc:sldMkLst>
        <pc:spChg chg="mod">
          <ac:chgData name="Vincent Davy Zoonekynd" userId="9b657ceb-2c2e-465a-9d3d-eec3e4197458" providerId="ADAL" clId="{2F96F6A2-A108-4793-B7BD-CF16DFA80A84}" dt="2024-06-11T10:13:53.515" v="4197" actId="20577"/>
          <ac:spMkLst>
            <pc:docMk/>
            <pc:sldMk cId="2319996105" sldId="6214"/>
            <ac:spMk id="2" creationId="{CA0A85C2-D53C-85FF-0BD5-22B1675D780A}"/>
          </ac:spMkLst>
        </pc:spChg>
        <pc:spChg chg="mod">
          <ac:chgData name="Vincent Davy Zoonekynd" userId="9b657ceb-2c2e-465a-9d3d-eec3e4197458" providerId="ADAL" clId="{2F96F6A2-A108-4793-B7BD-CF16DFA80A84}" dt="2024-06-11T10:14:13.001" v="4280" actId="20577"/>
          <ac:spMkLst>
            <pc:docMk/>
            <pc:sldMk cId="2319996105" sldId="6214"/>
            <ac:spMk id="3" creationId="{E462DE21-A0A2-32F1-66F8-2B0604CACFD8}"/>
          </ac:spMkLst>
        </pc:spChg>
      </pc:sldChg>
      <pc:sldChg chg="add">
        <pc:chgData name="Vincent Davy Zoonekynd" userId="9b657ceb-2c2e-465a-9d3d-eec3e4197458" providerId="ADAL" clId="{2F96F6A2-A108-4793-B7BD-CF16DFA80A84}" dt="2024-06-27T15:24:23.239" v="16810"/>
        <pc:sldMkLst>
          <pc:docMk/>
          <pc:sldMk cId="4245189149" sldId="6214"/>
        </pc:sldMkLst>
      </pc:sldChg>
      <pc:sldChg chg="add">
        <pc:chgData name="Vincent Davy Zoonekynd" userId="9b657ceb-2c2e-465a-9d3d-eec3e4197458" providerId="ADAL" clId="{2F96F6A2-A108-4793-B7BD-CF16DFA80A84}" dt="2024-06-27T15:24:23.239" v="16810"/>
        <pc:sldMkLst>
          <pc:docMk/>
          <pc:sldMk cId="1923828091" sldId="6215"/>
        </pc:sldMkLst>
      </pc:sldChg>
      <pc:sldChg chg="addSp modSp new del mod">
        <pc:chgData name="Vincent Davy Zoonekynd" userId="9b657ceb-2c2e-465a-9d3d-eec3e4197458" providerId="ADAL" clId="{2F96F6A2-A108-4793-B7BD-CF16DFA80A84}" dt="2024-06-27T15:24:15.412" v="16809" actId="2696"/>
        <pc:sldMkLst>
          <pc:docMk/>
          <pc:sldMk cId="3279015408" sldId="6215"/>
        </pc:sldMkLst>
        <pc:spChg chg="mod">
          <ac:chgData name="Vincent Davy Zoonekynd" userId="9b657ceb-2c2e-465a-9d3d-eec3e4197458" providerId="ADAL" clId="{2F96F6A2-A108-4793-B7BD-CF16DFA80A84}" dt="2024-06-11T12:19:42.322" v="5199" actId="20577"/>
          <ac:spMkLst>
            <pc:docMk/>
            <pc:sldMk cId="3279015408" sldId="6215"/>
            <ac:spMk id="2" creationId="{CBF46A84-74D4-C282-3D1C-A942C3816E5B}"/>
          </ac:spMkLst>
        </pc:spChg>
        <pc:spChg chg="mod">
          <ac:chgData name="Vincent Davy Zoonekynd" userId="9b657ceb-2c2e-465a-9d3d-eec3e4197458" providerId="ADAL" clId="{2F96F6A2-A108-4793-B7BD-CF16DFA80A84}" dt="2024-06-11T12:20:19.917" v="5201"/>
          <ac:spMkLst>
            <pc:docMk/>
            <pc:sldMk cId="3279015408" sldId="6215"/>
            <ac:spMk id="3" creationId="{2A99835A-B44A-1A2E-D062-ED453557C778}"/>
          </ac:spMkLst>
        </pc:spChg>
        <pc:spChg chg="add mod">
          <ac:chgData name="Vincent Davy Zoonekynd" userId="9b657ceb-2c2e-465a-9d3d-eec3e4197458" providerId="ADAL" clId="{2F96F6A2-A108-4793-B7BD-CF16DFA80A84}" dt="2024-06-11T12:21:32.843" v="5307" actId="207"/>
          <ac:spMkLst>
            <pc:docMk/>
            <pc:sldMk cId="3279015408" sldId="6215"/>
            <ac:spMk id="4" creationId="{8F545228-1F89-9BBD-A2E5-F570309FA5CE}"/>
          </ac:spMkLst>
        </pc:spChg>
      </pc:sldChg>
      <pc:sldChg chg="new del">
        <pc:chgData name="Vincent Davy Zoonekynd" userId="9b657ceb-2c2e-465a-9d3d-eec3e4197458" providerId="ADAL" clId="{2F96F6A2-A108-4793-B7BD-CF16DFA80A84}" dt="2024-06-11T07:48:25.188" v="3300" actId="47"/>
        <pc:sldMkLst>
          <pc:docMk/>
          <pc:sldMk cId="3754463832" sldId="6216"/>
        </pc:sldMkLst>
      </pc:sldChg>
      <pc:sldChg chg="addSp modSp add mod ord">
        <pc:chgData name="Vincent Davy Zoonekynd" userId="9b657ceb-2c2e-465a-9d3d-eec3e4197458" providerId="ADAL" clId="{2F96F6A2-A108-4793-B7BD-CF16DFA80A84}" dt="2024-06-12T06:14:41.664" v="6619" actId="14100"/>
        <pc:sldMkLst>
          <pc:docMk/>
          <pc:sldMk cId="3727357268" sldId="6217"/>
        </pc:sldMkLst>
        <pc:spChg chg="mod">
          <ac:chgData name="Vincent Davy Zoonekynd" userId="9b657ceb-2c2e-465a-9d3d-eec3e4197458" providerId="ADAL" clId="{2F96F6A2-A108-4793-B7BD-CF16DFA80A84}" dt="2024-06-11T07:47:28.317" v="3291" actId="1076"/>
          <ac:spMkLst>
            <pc:docMk/>
            <pc:sldMk cId="3727357268" sldId="6217"/>
            <ac:spMk id="2" creationId="{AE83C5DD-3E89-5996-C237-8FD5CF263C6F}"/>
          </ac:spMkLst>
        </pc:spChg>
        <pc:spChg chg="mod">
          <ac:chgData name="Vincent Davy Zoonekynd" userId="9b657ceb-2c2e-465a-9d3d-eec3e4197458" providerId="ADAL" clId="{2F96F6A2-A108-4793-B7BD-CF16DFA80A84}" dt="2024-06-12T06:14:41.664" v="6619" actId="14100"/>
          <ac:spMkLst>
            <pc:docMk/>
            <pc:sldMk cId="3727357268" sldId="6217"/>
            <ac:spMk id="3" creationId="{0AD7CFF8-B9F7-6BFE-0F81-7331660B3B97}"/>
          </ac:spMkLst>
        </pc:spChg>
        <pc:spChg chg="add mod">
          <ac:chgData name="Vincent Davy Zoonekynd" userId="9b657ceb-2c2e-465a-9d3d-eec3e4197458" providerId="ADAL" clId="{2F96F6A2-A108-4793-B7BD-CF16DFA80A84}" dt="2024-06-11T12:09:04.540" v="4925"/>
          <ac:spMkLst>
            <pc:docMk/>
            <pc:sldMk cId="3727357268" sldId="6217"/>
            <ac:spMk id="4" creationId="{5E51DE16-9EC2-9A49-2ACE-5F46688EC532}"/>
          </ac:spMkLst>
        </pc:spChg>
        <pc:picChg chg="add mod">
          <ac:chgData name="Vincent Davy Zoonekynd" userId="9b657ceb-2c2e-465a-9d3d-eec3e4197458" providerId="ADAL" clId="{2F96F6A2-A108-4793-B7BD-CF16DFA80A84}" dt="2024-06-11T07:47:43.932" v="3293" actId="14100"/>
          <ac:picMkLst>
            <pc:docMk/>
            <pc:sldMk cId="3727357268" sldId="6217"/>
            <ac:picMk id="2050" creationId="{00B887B0-D6E2-2D58-AA85-46C5E2774EAD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12T06:52:30.638" v="7151" actId="1035"/>
        <pc:sldMkLst>
          <pc:docMk/>
          <pc:sldMk cId="404900753" sldId="6218"/>
        </pc:sldMkLst>
        <pc:spChg chg="mod">
          <ac:chgData name="Vincent Davy Zoonekynd" userId="9b657ceb-2c2e-465a-9d3d-eec3e4197458" providerId="ADAL" clId="{2F96F6A2-A108-4793-B7BD-CF16DFA80A84}" dt="2024-06-11T08:08:16.468" v="3342" actId="6549"/>
          <ac:spMkLst>
            <pc:docMk/>
            <pc:sldMk cId="404900753" sldId="6218"/>
            <ac:spMk id="2" creationId="{61CD3934-238A-E369-5671-2FE017D882A4}"/>
          </ac:spMkLst>
        </pc:spChg>
        <pc:spChg chg="del">
          <ac:chgData name="Vincent Davy Zoonekynd" userId="9b657ceb-2c2e-465a-9d3d-eec3e4197458" providerId="ADAL" clId="{2F96F6A2-A108-4793-B7BD-CF16DFA80A84}" dt="2024-06-12T06:52:17.239" v="7032" actId="478"/>
          <ac:spMkLst>
            <pc:docMk/>
            <pc:sldMk cId="404900753" sldId="6218"/>
            <ac:spMk id="3" creationId="{10B22882-4492-F048-70EC-D1D0017AFF6F}"/>
          </ac:spMkLst>
        </pc:spChg>
        <pc:spChg chg="add mod">
          <ac:chgData name="Vincent Davy Zoonekynd" userId="9b657ceb-2c2e-465a-9d3d-eec3e4197458" providerId="ADAL" clId="{2F96F6A2-A108-4793-B7BD-CF16DFA80A84}" dt="2024-06-12T06:52:30.638" v="7151" actId="1035"/>
          <ac:spMkLst>
            <pc:docMk/>
            <pc:sldMk cId="404900753" sldId="6218"/>
            <ac:spMk id="4" creationId="{CD523764-A56E-11AE-3018-6ABC288A2D2A}"/>
          </ac:spMkLst>
        </pc:spChg>
      </pc:sldChg>
      <pc:sldChg chg="new del">
        <pc:chgData name="Vincent Davy Zoonekynd" userId="9b657ceb-2c2e-465a-9d3d-eec3e4197458" providerId="ADAL" clId="{2F96F6A2-A108-4793-B7BD-CF16DFA80A84}" dt="2024-06-11T08:08:43.275" v="3344" actId="47"/>
        <pc:sldMkLst>
          <pc:docMk/>
          <pc:sldMk cId="3752417299" sldId="6219"/>
        </pc:sldMkLst>
      </pc:sldChg>
      <pc:sldChg chg="addSp delSp modSp add mod">
        <pc:chgData name="Vincent Davy Zoonekynd" userId="9b657ceb-2c2e-465a-9d3d-eec3e4197458" providerId="ADAL" clId="{2F96F6A2-A108-4793-B7BD-CF16DFA80A84}" dt="2024-06-12T06:53:05.432" v="7153" actId="478"/>
        <pc:sldMkLst>
          <pc:docMk/>
          <pc:sldMk cId="3837872246" sldId="6219"/>
        </pc:sldMkLst>
        <pc:spChg chg="del">
          <ac:chgData name="Vincent Davy Zoonekynd" userId="9b657ceb-2c2e-465a-9d3d-eec3e4197458" providerId="ADAL" clId="{2F96F6A2-A108-4793-B7BD-CF16DFA80A84}" dt="2024-06-12T06:53:05.432" v="7153" actId="478"/>
          <ac:spMkLst>
            <pc:docMk/>
            <pc:sldMk cId="3837872246" sldId="6219"/>
            <ac:spMk id="3" creationId="{1CCD2E8C-4713-BC34-E752-7E790C4E2BBA}"/>
          </ac:spMkLst>
        </pc:spChg>
        <pc:picChg chg="add mod">
          <ac:chgData name="Vincent Davy Zoonekynd" userId="9b657ceb-2c2e-465a-9d3d-eec3e4197458" providerId="ADAL" clId="{2F96F6A2-A108-4793-B7BD-CF16DFA80A84}" dt="2024-06-11T08:11:04.593" v="3392" actId="1038"/>
          <ac:picMkLst>
            <pc:docMk/>
            <pc:sldMk cId="3837872246" sldId="6219"/>
            <ac:picMk id="7170" creationId="{9F563473-7FB4-32C5-CD77-0F599C1FF9E1}"/>
          </ac:picMkLst>
        </pc:picChg>
      </pc:sldChg>
      <pc:sldChg chg="add">
        <pc:chgData name="Vincent Davy Zoonekynd" userId="9b657ceb-2c2e-465a-9d3d-eec3e4197458" providerId="ADAL" clId="{2F96F6A2-A108-4793-B7BD-CF16DFA80A84}" dt="2024-06-19T05:52:10.418" v="10795"/>
        <pc:sldMkLst>
          <pc:docMk/>
          <pc:sldMk cId="2139425271" sldId="6220"/>
        </pc:sldMkLst>
      </pc:sldChg>
      <pc:sldChg chg="addSp delSp modSp add del mod">
        <pc:chgData name="Vincent Davy Zoonekynd" userId="9b657ceb-2c2e-465a-9d3d-eec3e4197458" providerId="ADAL" clId="{2F96F6A2-A108-4793-B7BD-CF16DFA80A84}" dt="2024-06-19T05:52:06.142" v="10794" actId="2696"/>
        <pc:sldMkLst>
          <pc:docMk/>
          <pc:sldMk cId="3242808689" sldId="6220"/>
        </pc:sldMkLst>
        <pc:spChg chg="del">
          <ac:chgData name="Vincent Davy Zoonekynd" userId="9b657ceb-2c2e-465a-9d3d-eec3e4197458" providerId="ADAL" clId="{2F96F6A2-A108-4793-B7BD-CF16DFA80A84}" dt="2024-06-12T06:53:18.211" v="7154" actId="478"/>
          <ac:spMkLst>
            <pc:docMk/>
            <pc:sldMk cId="3242808689" sldId="6220"/>
            <ac:spMk id="3" creationId="{1CCD2E8C-4713-BC34-E752-7E790C4E2BBA}"/>
          </ac:spMkLst>
        </pc:spChg>
        <pc:picChg chg="add mod">
          <ac:chgData name="Vincent Davy Zoonekynd" userId="9b657ceb-2c2e-465a-9d3d-eec3e4197458" providerId="ADAL" clId="{2F96F6A2-A108-4793-B7BD-CF16DFA80A84}" dt="2024-06-11T08:11:59.045" v="3398" actId="1036"/>
          <ac:picMkLst>
            <pc:docMk/>
            <pc:sldMk cId="3242808689" sldId="6220"/>
            <ac:picMk id="8194" creationId="{96FF2507-CE42-4C32-2567-EC08A46D6502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12T06:53:39.552" v="7176" actId="478"/>
        <pc:sldMkLst>
          <pc:docMk/>
          <pc:sldMk cId="3386418560" sldId="6221"/>
        </pc:sldMkLst>
        <pc:spChg chg="del">
          <ac:chgData name="Vincent Davy Zoonekynd" userId="9b657ceb-2c2e-465a-9d3d-eec3e4197458" providerId="ADAL" clId="{2F96F6A2-A108-4793-B7BD-CF16DFA80A84}" dt="2024-06-12T06:53:39.552" v="7176" actId="478"/>
          <ac:spMkLst>
            <pc:docMk/>
            <pc:sldMk cId="3386418560" sldId="6221"/>
            <ac:spMk id="3" creationId="{1CCD2E8C-4713-BC34-E752-7E790C4E2BBA}"/>
          </ac:spMkLst>
        </pc:spChg>
        <pc:picChg chg="add mod">
          <ac:chgData name="Vincent Davy Zoonekynd" userId="9b657ceb-2c2e-465a-9d3d-eec3e4197458" providerId="ADAL" clId="{2F96F6A2-A108-4793-B7BD-CF16DFA80A84}" dt="2024-06-11T08:12:53.892" v="3413" actId="1037"/>
          <ac:picMkLst>
            <pc:docMk/>
            <pc:sldMk cId="3386418560" sldId="6221"/>
            <ac:picMk id="9218" creationId="{24E97711-D073-1D41-D080-4E9429E2EB95}"/>
          </ac:picMkLst>
        </pc:picChg>
      </pc:sldChg>
      <pc:sldChg chg="add del ord">
        <pc:chgData name="Vincent Davy Zoonekynd" userId="9b657ceb-2c2e-465a-9d3d-eec3e4197458" providerId="ADAL" clId="{2F96F6A2-A108-4793-B7BD-CF16DFA80A84}" dt="2024-06-12T06:53:29.704" v="7175" actId="47"/>
        <pc:sldMkLst>
          <pc:docMk/>
          <pc:sldMk cId="2105539945" sldId="6222"/>
        </pc:sldMkLst>
      </pc:sldChg>
      <pc:sldChg chg="new del">
        <pc:chgData name="Vincent Davy Zoonekynd" userId="9b657ceb-2c2e-465a-9d3d-eec3e4197458" providerId="ADAL" clId="{2F96F6A2-A108-4793-B7BD-CF16DFA80A84}" dt="2024-06-11T08:14:01.915" v="3417" actId="47"/>
        <pc:sldMkLst>
          <pc:docMk/>
          <pc:sldMk cId="1684735586" sldId="6223"/>
        </pc:sldMkLst>
      </pc:sldChg>
      <pc:sldChg chg="delSp modSp add mod ord">
        <pc:chgData name="Vincent Davy Zoonekynd" userId="9b657ceb-2c2e-465a-9d3d-eec3e4197458" providerId="ADAL" clId="{2F96F6A2-A108-4793-B7BD-CF16DFA80A84}" dt="2024-06-12T06:54:08.241" v="7181"/>
        <pc:sldMkLst>
          <pc:docMk/>
          <pc:sldMk cId="3429486053" sldId="6223"/>
        </pc:sldMkLst>
        <pc:spChg chg="del">
          <ac:chgData name="Vincent Davy Zoonekynd" userId="9b657ceb-2c2e-465a-9d3d-eec3e4197458" providerId="ADAL" clId="{2F96F6A2-A108-4793-B7BD-CF16DFA80A84}" dt="2024-06-12T06:53:46.226" v="7177" actId="478"/>
          <ac:spMkLst>
            <pc:docMk/>
            <pc:sldMk cId="3429486053" sldId="6223"/>
            <ac:spMk id="3" creationId="{1CCD2E8C-4713-BC34-E752-7E790C4E2BBA}"/>
          </ac:spMkLst>
        </pc:spChg>
        <pc:picChg chg="mod">
          <ac:chgData name="Vincent Davy Zoonekynd" userId="9b657ceb-2c2e-465a-9d3d-eec3e4197458" providerId="ADAL" clId="{2F96F6A2-A108-4793-B7BD-CF16DFA80A84}" dt="2024-06-11T08:14:32.986" v="3419" actId="14826"/>
          <ac:picMkLst>
            <pc:docMk/>
            <pc:sldMk cId="3429486053" sldId="6223"/>
            <ac:picMk id="9218" creationId="{24E97711-D073-1D41-D080-4E9429E2EB95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19:00.303" v="3422"/>
        <pc:sldMkLst>
          <pc:docMk/>
          <pc:sldMk cId="3945364894" sldId="6224"/>
        </pc:sldMkLst>
        <pc:picChg chg="add">
          <ac:chgData name="Vincent Davy Zoonekynd" userId="9b657ceb-2c2e-465a-9d3d-eec3e4197458" providerId="ADAL" clId="{2F96F6A2-A108-4793-B7BD-CF16DFA80A84}" dt="2024-06-11T08:19:00.303" v="3422"/>
          <ac:picMkLst>
            <pc:docMk/>
            <pc:sldMk cId="3945364894" sldId="6224"/>
            <ac:picMk id="10242" creationId="{0201913A-3489-9583-2209-06C5BBF17302}"/>
          </ac:picMkLst>
        </pc:picChg>
      </pc:sldChg>
      <pc:sldChg chg="addSp delSp new">
        <pc:chgData name="Vincent Davy Zoonekynd" userId="9b657ceb-2c2e-465a-9d3d-eec3e4197458" providerId="ADAL" clId="{2F96F6A2-A108-4793-B7BD-CF16DFA80A84}" dt="2024-06-11T08:20:21.418" v="3427"/>
        <pc:sldMkLst>
          <pc:docMk/>
          <pc:sldMk cId="2633485499" sldId="6225"/>
        </pc:sldMkLst>
        <pc:picChg chg="add del">
          <ac:chgData name="Vincent Davy Zoonekynd" userId="9b657ceb-2c2e-465a-9d3d-eec3e4197458" providerId="ADAL" clId="{2F96F6A2-A108-4793-B7BD-CF16DFA80A84}" dt="2024-06-11T08:19:44.918" v="3424" actId="478"/>
          <ac:picMkLst>
            <pc:docMk/>
            <pc:sldMk cId="2633485499" sldId="6225"/>
            <ac:picMk id="11266" creationId="{0AF2F5AD-41A5-2A76-D135-6331E70D4037}"/>
          </ac:picMkLst>
        </pc:picChg>
        <pc:picChg chg="add del">
          <ac:chgData name="Vincent Davy Zoonekynd" userId="9b657ceb-2c2e-465a-9d3d-eec3e4197458" providerId="ADAL" clId="{2F96F6A2-A108-4793-B7BD-CF16DFA80A84}" dt="2024-06-11T08:19:59.350" v="3426" actId="478"/>
          <ac:picMkLst>
            <pc:docMk/>
            <pc:sldMk cId="2633485499" sldId="6225"/>
            <ac:picMk id="11268" creationId="{BEB646D5-8098-30ED-F11E-3F49179E2AC1}"/>
          </ac:picMkLst>
        </pc:picChg>
        <pc:picChg chg="add">
          <ac:chgData name="Vincent Davy Zoonekynd" userId="9b657ceb-2c2e-465a-9d3d-eec3e4197458" providerId="ADAL" clId="{2F96F6A2-A108-4793-B7BD-CF16DFA80A84}" dt="2024-06-11T08:20:21.418" v="3427"/>
          <ac:picMkLst>
            <pc:docMk/>
            <pc:sldMk cId="2633485499" sldId="6225"/>
            <ac:picMk id="11270" creationId="{867DAA8F-5999-AC9D-0424-FD086701013C}"/>
          </ac:picMkLst>
        </pc:picChg>
      </pc:sldChg>
      <pc:sldChg chg="addSp modSp add mod ord">
        <pc:chgData name="Vincent Davy Zoonekynd" userId="9b657ceb-2c2e-465a-9d3d-eec3e4197458" providerId="ADAL" clId="{2F96F6A2-A108-4793-B7BD-CF16DFA80A84}" dt="2024-06-12T07:39:33.031" v="7207"/>
        <pc:sldMkLst>
          <pc:docMk/>
          <pc:sldMk cId="1942450246" sldId="6226"/>
        </pc:sldMkLst>
        <pc:spChg chg="mod">
          <ac:chgData name="Vincent Davy Zoonekynd" userId="9b657ceb-2c2e-465a-9d3d-eec3e4197458" providerId="ADAL" clId="{2F96F6A2-A108-4793-B7BD-CF16DFA80A84}" dt="2024-06-11T08:21:21.172" v="3429" actId="20577"/>
          <ac:spMkLst>
            <pc:docMk/>
            <pc:sldMk cId="1942450246" sldId="6226"/>
            <ac:spMk id="3" creationId="{ED8E80B4-C657-BB6D-8991-CF22F0AAE547}"/>
          </ac:spMkLst>
        </pc:spChg>
        <pc:picChg chg="add">
          <ac:chgData name="Vincent Davy Zoonekynd" userId="9b657ceb-2c2e-465a-9d3d-eec3e4197458" providerId="ADAL" clId="{2F96F6A2-A108-4793-B7BD-CF16DFA80A84}" dt="2024-06-11T08:21:40.441" v="3430"/>
          <ac:picMkLst>
            <pc:docMk/>
            <pc:sldMk cId="1942450246" sldId="6226"/>
            <ac:picMk id="12290" creationId="{014F5D0E-FB8B-0EB9-BCEF-4D690CCAEC01}"/>
          </ac:picMkLst>
        </pc:picChg>
      </pc:sldChg>
      <pc:sldChg chg="modSp new del mod">
        <pc:chgData name="Vincent Davy Zoonekynd" userId="9b657ceb-2c2e-465a-9d3d-eec3e4197458" providerId="ADAL" clId="{2F96F6A2-A108-4793-B7BD-CF16DFA80A84}" dt="2024-06-12T07:44:36.042" v="7293" actId="47"/>
        <pc:sldMkLst>
          <pc:docMk/>
          <pc:sldMk cId="3675036918" sldId="6227"/>
        </pc:sldMkLst>
        <pc:spChg chg="mod">
          <ac:chgData name="Vincent Davy Zoonekynd" userId="9b657ceb-2c2e-465a-9d3d-eec3e4197458" providerId="ADAL" clId="{2F96F6A2-A108-4793-B7BD-CF16DFA80A84}" dt="2024-06-11T08:24:27.828" v="3443" actId="20577"/>
          <ac:spMkLst>
            <pc:docMk/>
            <pc:sldMk cId="3675036918" sldId="6227"/>
            <ac:spMk id="2" creationId="{1E3DF0E6-189A-525E-CCD1-3BACCA346AEF}"/>
          </ac:spMkLst>
        </pc:spChg>
      </pc:sldChg>
      <pc:sldChg chg="addSp delSp new mod modClrScheme chgLayout">
        <pc:chgData name="Vincent Davy Zoonekynd" userId="9b657ceb-2c2e-465a-9d3d-eec3e4197458" providerId="ADAL" clId="{2F96F6A2-A108-4793-B7BD-CF16DFA80A84}" dt="2024-06-11T08:26:52.185" v="3452"/>
        <pc:sldMkLst>
          <pc:docMk/>
          <pc:sldMk cId="4130363259" sldId="6228"/>
        </pc:sldMkLst>
        <pc:spChg chg="del">
          <ac:chgData name="Vincent Davy Zoonekynd" userId="9b657ceb-2c2e-465a-9d3d-eec3e4197458" providerId="ADAL" clId="{2F96F6A2-A108-4793-B7BD-CF16DFA80A84}" dt="2024-06-11T08:25:00.119" v="3445" actId="700"/>
          <ac:spMkLst>
            <pc:docMk/>
            <pc:sldMk cId="4130363259" sldId="6228"/>
            <ac:spMk id="2" creationId="{94F36661-9575-1783-3639-ABA5EC9E3A26}"/>
          </ac:spMkLst>
        </pc:spChg>
        <pc:spChg chg="del">
          <ac:chgData name="Vincent Davy Zoonekynd" userId="9b657ceb-2c2e-465a-9d3d-eec3e4197458" providerId="ADAL" clId="{2F96F6A2-A108-4793-B7BD-CF16DFA80A84}" dt="2024-06-11T08:25:00.119" v="3445" actId="700"/>
          <ac:spMkLst>
            <pc:docMk/>
            <pc:sldMk cId="4130363259" sldId="6228"/>
            <ac:spMk id="3" creationId="{E481575D-E98F-33BB-6FD9-A131FFD2CAAB}"/>
          </ac:spMkLst>
        </pc:spChg>
        <pc:picChg chg="add">
          <ac:chgData name="Vincent Davy Zoonekynd" userId="9b657ceb-2c2e-465a-9d3d-eec3e4197458" providerId="ADAL" clId="{2F96F6A2-A108-4793-B7BD-CF16DFA80A84}" dt="2024-06-11T08:26:52.185" v="3452"/>
          <ac:picMkLst>
            <pc:docMk/>
            <pc:sldMk cId="4130363259" sldId="6228"/>
            <ac:picMk id="13314" creationId="{0699B08B-A083-65FF-2D43-3B403B4300D9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01.331" v="3453"/>
        <pc:sldMkLst>
          <pc:docMk/>
          <pc:sldMk cId="1908064418" sldId="6229"/>
        </pc:sldMkLst>
        <pc:picChg chg="add">
          <ac:chgData name="Vincent Davy Zoonekynd" userId="9b657ceb-2c2e-465a-9d3d-eec3e4197458" providerId="ADAL" clId="{2F96F6A2-A108-4793-B7BD-CF16DFA80A84}" dt="2024-06-11T08:27:01.331" v="3453"/>
          <ac:picMkLst>
            <pc:docMk/>
            <pc:sldMk cId="1908064418" sldId="6229"/>
            <ac:picMk id="14338" creationId="{020B3872-B626-AFAD-3A5E-4D48A2401771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09.132" v="3454"/>
        <pc:sldMkLst>
          <pc:docMk/>
          <pc:sldMk cId="2926635714" sldId="6230"/>
        </pc:sldMkLst>
        <pc:picChg chg="add">
          <ac:chgData name="Vincent Davy Zoonekynd" userId="9b657ceb-2c2e-465a-9d3d-eec3e4197458" providerId="ADAL" clId="{2F96F6A2-A108-4793-B7BD-CF16DFA80A84}" dt="2024-06-11T08:27:09.132" v="3454"/>
          <ac:picMkLst>
            <pc:docMk/>
            <pc:sldMk cId="2926635714" sldId="6230"/>
            <ac:picMk id="15362" creationId="{C6839FB0-4FAF-3F75-0B83-F91DF0E97381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15.423" v="3455"/>
        <pc:sldMkLst>
          <pc:docMk/>
          <pc:sldMk cId="2978625027" sldId="6231"/>
        </pc:sldMkLst>
        <pc:picChg chg="add">
          <ac:chgData name="Vincent Davy Zoonekynd" userId="9b657ceb-2c2e-465a-9d3d-eec3e4197458" providerId="ADAL" clId="{2F96F6A2-A108-4793-B7BD-CF16DFA80A84}" dt="2024-06-11T08:27:15.423" v="3455"/>
          <ac:picMkLst>
            <pc:docMk/>
            <pc:sldMk cId="2978625027" sldId="6231"/>
            <ac:picMk id="16386" creationId="{1BA275C1-A0C7-EB22-0E3E-1379231F0DA7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24.462" v="3456"/>
        <pc:sldMkLst>
          <pc:docMk/>
          <pc:sldMk cId="1122683762" sldId="6232"/>
        </pc:sldMkLst>
        <pc:picChg chg="add">
          <ac:chgData name="Vincent Davy Zoonekynd" userId="9b657ceb-2c2e-465a-9d3d-eec3e4197458" providerId="ADAL" clId="{2F96F6A2-A108-4793-B7BD-CF16DFA80A84}" dt="2024-06-11T08:27:24.462" v="3456"/>
          <ac:picMkLst>
            <pc:docMk/>
            <pc:sldMk cId="1122683762" sldId="6232"/>
            <ac:picMk id="17410" creationId="{DBE253F8-F6E3-C59B-7121-92ABD21199E9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33.065" v="3457"/>
        <pc:sldMkLst>
          <pc:docMk/>
          <pc:sldMk cId="554786054" sldId="6233"/>
        </pc:sldMkLst>
        <pc:picChg chg="add">
          <ac:chgData name="Vincent Davy Zoonekynd" userId="9b657ceb-2c2e-465a-9d3d-eec3e4197458" providerId="ADAL" clId="{2F96F6A2-A108-4793-B7BD-CF16DFA80A84}" dt="2024-06-11T08:27:33.065" v="3457"/>
          <ac:picMkLst>
            <pc:docMk/>
            <pc:sldMk cId="554786054" sldId="6233"/>
            <ac:picMk id="18434" creationId="{26C17C54-C5CC-A439-79ED-E8FDCF128D0A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41.451" v="3458"/>
        <pc:sldMkLst>
          <pc:docMk/>
          <pc:sldMk cId="2650569510" sldId="6234"/>
        </pc:sldMkLst>
        <pc:picChg chg="add">
          <ac:chgData name="Vincent Davy Zoonekynd" userId="9b657ceb-2c2e-465a-9d3d-eec3e4197458" providerId="ADAL" clId="{2F96F6A2-A108-4793-B7BD-CF16DFA80A84}" dt="2024-06-11T08:27:41.451" v="3458"/>
          <ac:picMkLst>
            <pc:docMk/>
            <pc:sldMk cId="2650569510" sldId="6234"/>
            <ac:picMk id="19458" creationId="{11DED6CC-7C9A-E169-8015-5C5EE1F7A1F8}"/>
          </ac:picMkLst>
        </pc:picChg>
      </pc:sldChg>
      <pc:sldChg chg="addSp new">
        <pc:chgData name="Vincent Davy Zoonekynd" userId="9b657ceb-2c2e-465a-9d3d-eec3e4197458" providerId="ADAL" clId="{2F96F6A2-A108-4793-B7BD-CF16DFA80A84}" dt="2024-06-11T08:27:53.903" v="3460"/>
        <pc:sldMkLst>
          <pc:docMk/>
          <pc:sldMk cId="1155928662" sldId="6235"/>
        </pc:sldMkLst>
        <pc:picChg chg="add">
          <ac:chgData name="Vincent Davy Zoonekynd" userId="9b657ceb-2c2e-465a-9d3d-eec3e4197458" providerId="ADAL" clId="{2F96F6A2-A108-4793-B7BD-CF16DFA80A84}" dt="2024-06-11T08:27:53.903" v="3460"/>
          <ac:picMkLst>
            <pc:docMk/>
            <pc:sldMk cId="1155928662" sldId="6235"/>
            <ac:picMk id="20482" creationId="{F6CD2142-4B94-EE9D-2C85-594814BCDFFF}"/>
          </ac:picMkLst>
        </pc:picChg>
      </pc:sldChg>
      <pc:sldChg chg="modSp new del mod ord">
        <pc:chgData name="Vincent Davy Zoonekynd" userId="9b657ceb-2c2e-465a-9d3d-eec3e4197458" providerId="ADAL" clId="{2F96F6A2-A108-4793-B7BD-CF16DFA80A84}" dt="2024-06-19T06:35:03.333" v="11318" actId="47"/>
        <pc:sldMkLst>
          <pc:docMk/>
          <pc:sldMk cId="1470961326" sldId="6236"/>
        </pc:sldMkLst>
        <pc:spChg chg="mod">
          <ac:chgData name="Vincent Davy Zoonekynd" userId="9b657ceb-2c2e-465a-9d3d-eec3e4197458" providerId="ADAL" clId="{2F96F6A2-A108-4793-B7BD-CF16DFA80A84}" dt="2024-06-11T08:30:35.908" v="3471" actId="20577"/>
          <ac:spMkLst>
            <pc:docMk/>
            <pc:sldMk cId="1470961326" sldId="6236"/>
            <ac:spMk id="2" creationId="{DC766CB3-48F8-22B3-BCC3-06252ED585BF}"/>
          </ac:spMkLst>
        </pc:spChg>
      </pc:sldChg>
      <pc:sldChg chg="addSp delSp add">
        <pc:chgData name="Vincent Davy Zoonekynd" userId="9b657ceb-2c2e-465a-9d3d-eec3e4197458" providerId="ADAL" clId="{2F96F6A2-A108-4793-B7BD-CF16DFA80A84}" dt="2024-06-11T09:12:46.402" v="3475"/>
        <pc:sldMkLst>
          <pc:docMk/>
          <pc:sldMk cId="2787654449" sldId="6237"/>
        </pc:sldMkLst>
        <pc:picChg chg="add del">
          <ac:chgData name="Vincent Davy Zoonekynd" userId="9b657ceb-2c2e-465a-9d3d-eec3e4197458" providerId="ADAL" clId="{2F96F6A2-A108-4793-B7BD-CF16DFA80A84}" dt="2024-06-11T09:11:29.187" v="3474" actId="478"/>
          <ac:picMkLst>
            <pc:docMk/>
            <pc:sldMk cId="2787654449" sldId="6237"/>
            <ac:picMk id="22530" creationId="{1D7A72A0-F31E-8E5E-22D4-1468E905491A}"/>
          </ac:picMkLst>
        </pc:picChg>
        <pc:picChg chg="add">
          <ac:chgData name="Vincent Davy Zoonekynd" userId="9b657ceb-2c2e-465a-9d3d-eec3e4197458" providerId="ADAL" clId="{2F96F6A2-A108-4793-B7BD-CF16DFA80A84}" dt="2024-06-11T09:12:46.402" v="3475"/>
          <ac:picMkLst>
            <pc:docMk/>
            <pc:sldMk cId="2787654449" sldId="6237"/>
            <ac:picMk id="22532" creationId="{07834822-8F5D-66ED-56D2-45B612DFCB5E}"/>
          </ac:picMkLst>
        </pc:picChg>
      </pc:sldChg>
      <pc:sldChg chg="addSp delSp new mod modClrScheme chgLayout">
        <pc:chgData name="Vincent Davy Zoonekynd" userId="9b657ceb-2c2e-465a-9d3d-eec3e4197458" providerId="ADAL" clId="{2F96F6A2-A108-4793-B7BD-CF16DFA80A84}" dt="2024-06-11T09:13:05.490" v="3478"/>
        <pc:sldMkLst>
          <pc:docMk/>
          <pc:sldMk cId="3502503416" sldId="6238"/>
        </pc:sldMkLst>
        <pc:spChg chg="del">
          <ac:chgData name="Vincent Davy Zoonekynd" userId="9b657ceb-2c2e-465a-9d3d-eec3e4197458" providerId="ADAL" clId="{2F96F6A2-A108-4793-B7BD-CF16DFA80A84}" dt="2024-06-11T09:13:04.383" v="3477" actId="700"/>
          <ac:spMkLst>
            <pc:docMk/>
            <pc:sldMk cId="3502503416" sldId="6238"/>
            <ac:spMk id="2" creationId="{078E70DE-D7B3-6800-3AE1-D656483EC476}"/>
          </ac:spMkLst>
        </pc:spChg>
        <pc:spChg chg="del">
          <ac:chgData name="Vincent Davy Zoonekynd" userId="9b657ceb-2c2e-465a-9d3d-eec3e4197458" providerId="ADAL" clId="{2F96F6A2-A108-4793-B7BD-CF16DFA80A84}" dt="2024-06-11T09:13:04.383" v="3477" actId="700"/>
          <ac:spMkLst>
            <pc:docMk/>
            <pc:sldMk cId="3502503416" sldId="6238"/>
            <ac:spMk id="3" creationId="{ADC521B1-E466-E96A-E838-7600072B9BA3}"/>
          </ac:spMkLst>
        </pc:spChg>
        <pc:picChg chg="add">
          <ac:chgData name="Vincent Davy Zoonekynd" userId="9b657ceb-2c2e-465a-9d3d-eec3e4197458" providerId="ADAL" clId="{2F96F6A2-A108-4793-B7BD-CF16DFA80A84}" dt="2024-06-11T09:13:05.490" v="3478"/>
          <ac:picMkLst>
            <pc:docMk/>
            <pc:sldMk cId="3502503416" sldId="6238"/>
            <ac:picMk id="23554" creationId="{CE84FF2B-6C78-E6D3-1A05-E7B771AC9BE9}"/>
          </ac:picMkLst>
        </pc:picChg>
      </pc:sldChg>
      <pc:sldChg chg="addSp new del">
        <pc:chgData name="Vincent Davy Zoonekynd" userId="9b657ceb-2c2e-465a-9d3d-eec3e4197458" providerId="ADAL" clId="{2F96F6A2-A108-4793-B7BD-CF16DFA80A84}" dt="2024-06-13T12:53:15.312" v="10263" actId="2696"/>
        <pc:sldMkLst>
          <pc:docMk/>
          <pc:sldMk cId="734784865" sldId="6239"/>
        </pc:sldMkLst>
        <pc:picChg chg="add">
          <ac:chgData name="Vincent Davy Zoonekynd" userId="9b657ceb-2c2e-465a-9d3d-eec3e4197458" providerId="ADAL" clId="{2F96F6A2-A108-4793-B7BD-CF16DFA80A84}" dt="2024-06-11T09:40:24.047" v="3480"/>
          <ac:picMkLst>
            <pc:docMk/>
            <pc:sldMk cId="734784865" sldId="6239"/>
            <ac:picMk id="24578" creationId="{4B6B083A-93BD-F9A2-B000-6F7A8B8DF01A}"/>
          </ac:picMkLst>
        </pc:picChg>
      </pc:sldChg>
      <pc:sldChg chg="add">
        <pc:chgData name="Vincent Davy Zoonekynd" userId="9b657ceb-2c2e-465a-9d3d-eec3e4197458" providerId="ADAL" clId="{2F96F6A2-A108-4793-B7BD-CF16DFA80A84}" dt="2024-06-13T12:53:30.464" v="10264"/>
        <pc:sldMkLst>
          <pc:docMk/>
          <pc:sldMk cId="2304312502" sldId="6239"/>
        </pc:sldMkLst>
      </pc:sldChg>
      <pc:sldChg chg="addSp new">
        <pc:chgData name="Vincent Davy Zoonekynd" userId="9b657ceb-2c2e-465a-9d3d-eec3e4197458" providerId="ADAL" clId="{2F96F6A2-A108-4793-B7BD-CF16DFA80A84}" dt="2024-06-11T09:46:07.776" v="3482"/>
        <pc:sldMkLst>
          <pc:docMk/>
          <pc:sldMk cId="1186285068" sldId="6240"/>
        </pc:sldMkLst>
        <pc:picChg chg="add">
          <ac:chgData name="Vincent Davy Zoonekynd" userId="9b657ceb-2c2e-465a-9d3d-eec3e4197458" providerId="ADAL" clId="{2F96F6A2-A108-4793-B7BD-CF16DFA80A84}" dt="2024-06-11T09:46:07.776" v="3482"/>
          <ac:picMkLst>
            <pc:docMk/>
            <pc:sldMk cId="1186285068" sldId="6240"/>
            <ac:picMk id="25602" creationId="{C29F76F4-61E0-5C26-8DEF-C2813A86EAD0}"/>
          </ac:picMkLst>
        </pc:picChg>
      </pc:sldChg>
      <pc:sldChg chg="addSp new">
        <pc:chgData name="Vincent Davy Zoonekynd" userId="9b657ceb-2c2e-465a-9d3d-eec3e4197458" providerId="ADAL" clId="{2F96F6A2-A108-4793-B7BD-CF16DFA80A84}" dt="2024-06-11T09:46:19.617" v="3484"/>
        <pc:sldMkLst>
          <pc:docMk/>
          <pc:sldMk cId="553266210" sldId="6241"/>
        </pc:sldMkLst>
        <pc:picChg chg="add">
          <ac:chgData name="Vincent Davy Zoonekynd" userId="9b657ceb-2c2e-465a-9d3d-eec3e4197458" providerId="ADAL" clId="{2F96F6A2-A108-4793-B7BD-CF16DFA80A84}" dt="2024-06-11T09:46:19.617" v="3484"/>
          <ac:picMkLst>
            <pc:docMk/>
            <pc:sldMk cId="553266210" sldId="6241"/>
            <ac:picMk id="26626" creationId="{93222698-B741-1DE9-BE4B-05FD6959B3B1}"/>
          </ac:picMkLst>
        </pc:picChg>
      </pc:sldChg>
      <pc:sldChg chg="addSp modSp new mod">
        <pc:chgData name="Vincent Davy Zoonekynd" userId="9b657ceb-2c2e-465a-9d3d-eec3e4197458" providerId="ADAL" clId="{2F96F6A2-A108-4793-B7BD-CF16DFA80A84}" dt="2024-06-19T05:15:38.121" v="10628" actId="20577"/>
        <pc:sldMkLst>
          <pc:docMk/>
          <pc:sldMk cId="225389663" sldId="6242"/>
        </pc:sldMkLst>
        <pc:spChg chg="mod">
          <ac:chgData name="Vincent Davy Zoonekynd" userId="9b657ceb-2c2e-465a-9d3d-eec3e4197458" providerId="ADAL" clId="{2F96F6A2-A108-4793-B7BD-CF16DFA80A84}" dt="2024-06-11T12:22:04.624" v="5311" actId="255"/>
          <ac:spMkLst>
            <pc:docMk/>
            <pc:sldMk cId="225389663" sldId="6242"/>
            <ac:spMk id="2" creationId="{18929B29-BE05-A8C7-8CB5-F6B01E2A4A86}"/>
          </ac:spMkLst>
        </pc:spChg>
        <pc:spChg chg="mod">
          <ac:chgData name="Vincent Davy Zoonekynd" userId="9b657ceb-2c2e-465a-9d3d-eec3e4197458" providerId="ADAL" clId="{2F96F6A2-A108-4793-B7BD-CF16DFA80A84}" dt="2024-06-19T05:15:38.121" v="10628" actId="20577"/>
          <ac:spMkLst>
            <pc:docMk/>
            <pc:sldMk cId="225389663" sldId="6242"/>
            <ac:spMk id="3" creationId="{E56C8776-7361-8FE5-5DEC-BFC8C280B0AA}"/>
          </ac:spMkLst>
        </pc:spChg>
        <pc:spChg chg="add mod">
          <ac:chgData name="Vincent Davy Zoonekynd" userId="9b657ceb-2c2e-465a-9d3d-eec3e4197458" providerId="ADAL" clId="{2F96F6A2-A108-4793-B7BD-CF16DFA80A84}" dt="2024-06-11T12:11:30.289" v="5033" actId="114"/>
          <ac:spMkLst>
            <pc:docMk/>
            <pc:sldMk cId="225389663" sldId="6242"/>
            <ac:spMk id="4" creationId="{151A535B-0E70-775D-1142-3CE888038DF2}"/>
          </ac:spMkLst>
        </pc:spChg>
      </pc:sldChg>
      <pc:sldChg chg="new del">
        <pc:chgData name="Vincent Davy Zoonekynd" userId="9b657ceb-2c2e-465a-9d3d-eec3e4197458" providerId="ADAL" clId="{2F96F6A2-A108-4793-B7BD-CF16DFA80A84}" dt="2024-06-11T11:22:10.496" v="4554" actId="47"/>
        <pc:sldMkLst>
          <pc:docMk/>
          <pc:sldMk cId="583857958" sldId="6243"/>
        </pc:sldMkLst>
      </pc:sldChg>
      <pc:sldChg chg="addSp modSp add">
        <pc:chgData name="Vincent Davy Zoonekynd" userId="9b657ceb-2c2e-465a-9d3d-eec3e4197458" providerId="ADAL" clId="{2F96F6A2-A108-4793-B7BD-CF16DFA80A84}" dt="2024-06-11T12:14:45.766" v="5087"/>
        <pc:sldMkLst>
          <pc:docMk/>
          <pc:sldMk cId="2635900296" sldId="6244"/>
        </pc:sldMkLst>
        <pc:spChg chg="add mod">
          <ac:chgData name="Vincent Davy Zoonekynd" userId="9b657ceb-2c2e-465a-9d3d-eec3e4197458" providerId="ADAL" clId="{2F96F6A2-A108-4793-B7BD-CF16DFA80A84}" dt="2024-06-11T12:14:45.766" v="5087"/>
          <ac:spMkLst>
            <pc:docMk/>
            <pc:sldMk cId="2635900296" sldId="6244"/>
            <ac:spMk id="4" creationId="{F63FFBD3-25CD-A82F-FA6D-C0B0E985DAE2}"/>
          </ac:spMkLst>
        </pc:spChg>
      </pc:sldChg>
      <pc:sldChg chg="addSp delSp modSp add mod ord">
        <pc:chgData name="Vincent Davy Zoonekynd" userId="9b657ceb-2c2e-465a-9d3d-eec3e4197458" providerId="ADAL" clId="{2F96F6A2-A108-4793-B7BD-CF16DFA80A84}" dt="2024-07-15T07:52:55.512" v="18059"/>
        <pc:sldMkLst>
          <pc:docMk/>
          <pc:sldMk cId="2364878256" sldId="6245"/>
        </pc:sldMkLst>
        <pc:spChg chg="del">
          <ac:chgData name="Vincent Davy Zoonekynd" userId="9b657ceb-2c2e-465a-9d3d-eec3e4197458" providerId="ADAL" clId="{2F96F6A2-A108-4793-B7BD-CF16DFA80A84}" dt="2024-06-12T05:47:32.620" v="6455" actId="478"/>
          <ac:spMkLst>
            <pc:docMk/>
            <pc:sldMk cId="2364878256" sldId="6245"/>
            <ac:spMk id="3" creationId="{F943DD19-024C-75C2-B995-503F3A7D4917}"/>
          </ac:spMkLst>
        </pc:spChg>
        <pc:spChg chg="add mod">
          <ac:chgData name="Vincent Davy Zoonekynd" userId="9b657ceb-2c2e-465a-9d3d-eec3e4197458" providerId="ADAL" clId="{2F96F6A2-A108-4793-B7BD-CF16DFA80A84}" dt="2024-06-24T05:59:32.093" v="13607"/>
          <ac:spMkLst>
            <pc:docMk/>
            <pc:sldMk cId="2364878256" sldId="6245"/>
            <ac:spMk id="4" creationId="{A3A40672-DBDB-B3EF-60FE-A99A6AD90CE7}"/>
          </ac:spMkLst>
        </pc:spChg>
        <pc:spChg chg="add mod">
          <ac:chgData name="Vincent Davy Zoonekynd" userId="9b657ceb-2c2e-465a-9d3d-eec3e4197458" providerId="ADAL" clId="{2F96F6A2-A108-4793-B7BD-CF16DFA80A84}" dt="2024-06-11T12:09:09.611" v="4928"/>
          <ac:spMkLst>
            <pc:docMk/>
            <pc:sldMk cId="2364878256" sldId="6245"/>
            <ac:spMk id="6" creationId="{E165E23A-6B96-381B-F7FE-062EAA30400D}"/>
          </ac:spMkLst>
        </pc:spChg>
        <pc:spChg chg="mod">
          <ac:chgData name="Vincent Davy Zoonekynd" userId="9b657ceb-2c2e-465a-9d3d-eec3e4197458" providerId="ADAL" clId="{2F96F6A2-A108-4793-B7BD-CF16DFA80A84}" dt="2024-07-15T07:52:55.512" v="18059"/>
          <ac:spMkLst>
            <pc:docMk/>
            <pc:sldMk cId="2364878256" sldId="6245"/>
            <ac:spMk id="7" creationId="{EA059BD7-B131-C86A-17AA-A6C168281F19}"/>
          </ac:spMkLst>
        </pc:spChg>
        <pc:spChg chg="mod">
          <ac:chgData name="Vincent Davy Zoonekynd" userId="9b657ceb-2c2e-465a-9d3d-eec3e4197458" providerId="ADAL" clId="{2F96F6A2-A108-4793-B7BD-CF16DFA80A84}" dt="2024-07-15T07:52:55.512" v="18059"/>
          <ac:spMkLst>
            <pc:docMk/>
            <pc:sldMk cId="2364878256" sldId="6245"/>
            <ac:spMk id="8" creationId="{400E3C15-E0EA-B482-F23C-FB4D003E128F}"/>
          </ac:spMkLst>
        </pc:spChg>
        <pc:grpChg chg="add mod">
          <ac:chgData name="Vincent Davy Zoonekynd" userId="9b657ceb-2c2e-465a-9d3d-eec3e4197458" providerId="ADAL" clId="{2F96F6A2-A108-4793-B7BD-CF16DFA80A84}" dt="2024-07-15T07:52:55.512" v="18059"/>
          <ac:grpSpMkLst>
            <pc:docMk/>
            <pc:sldMk cId="2364878256" sldId="6245"/>
            <ac:grpSpMk id="3" creationId="{742D25E6-3E87-2116-2E2A-43CAD258E6E2}"/>
          </ac:grpSpMkLst>
        </pc:grpChg>
        <pc:picChg chg="add mod">
          <ac:chgData name="Vincent Davy Zoonekynd" userId="9b657ceb-2c2e-465a-9d3d-eec3e4197458" providerId="ADAL" clId="{2F96F6A2-A108-4793-B7BD-CF16DFA80A84}" dt="2024-06-12T06:07:32.404" v="6526" actId="1036"/>
          <ac:picMkLst>
            <pc:docMk/>
            <pc:sldMk cId="2364878256" sldId="6245"/>
            <ac:picMk id="5" creationId="{E5E2EEA7-E2F6-127F-32EC-762C0CF58F3B}"/>
          </ac:picMkLst>
        </pc:picChg>
        <pc:picChg chg="add del mod">
          <ac:chgData name="Vincent Davy Zoonekynd" userId="9b657ceb-2c2e-465a-9d3d-eec3e4197458" providerId="ADAL" clId="{2F96F6A2-A108-4793-B7BD-CF16DFA80A84}" dt="2024-06-12T06:06:29.482" v="6503" actId="478"/>
          <ac:picMkLst>
            <pc:docMk/>
            <pc:sldMk cId="2364878256" sldId="6245"/>
            <ac:picMk id="8" creationId="{32B3D3F0-E6A7-41A6-6728-2E88596C4CA7}"/>
          </ac:picMkLst>
        </pc:picChg>
        <pc:picChg chg="add mod">
          <ac:chgData name="Vincent Davy Zoonekynd" userId="9b657ceb-2c2e-465a-9d3d-eec3e4197458" providerId="ADAL" clId="{2F96F6A2-A108-4793-B7BD-CF16DFA80A84}" dt="2024-06-12T06:06:43.659" v="6507" actId="1076"/>
          <ac:picMkLst>
            <pc:docMk/>
            <pc:sldMk cId="2364878256" sldId="6245"/>
            <ac:picMk id="1026" creationId="{F2B77159-98B4-71F2-2391-33343FEDCA3B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12T05:39:52.288" v="6387" actId="1076"/>
        <pc:sldMkLst>
          <pc:docMk/>
          <pc:sldMk cId="1316158401" sldId="6246"/>
        </pc:sldMkLst>
        <pc:spChg chg="del">
          <ac:chgData name="Vincent Davy Zoonekynd" userId="9b657ceb-2c2e-465a-9d3d-eec3e4197458" providerId="ADAL" clId="{2F96F6A2-A108-4793-B7BD-CF16DFA80A84}" dt="2024-06-12T05:25:31.343" v="6038" actId="478"/>
          <ac:spMkLst>
            <pc:docMk/>
            <pc:sldMk cId="1316158401" sldId="6246"/>
            <ac:spMk id="3" creationId="{CB04C933-3393-19DE-11BC-F795F2589EC8}"/>
          </ac:spMkLst>
        </pc:spChg>
        <pc:spChg chg="add mod">
          <ac:chgData name="Vincent Davy Zoonekynd" userId="9b657ceb-2c2e-465a-9d3d-eec3e4197458" providerId="ADAL" clId="{2F96F6A2-A108-4793-B7BD-CF16DFA80A84}" dt="2024-06-11T12:09:02.893" v="4924"/>
          <ac:spMkLst>
            <pc:docMk/>
            <pc:sldMk cId="1316158401" sldId="6246"/>
            <ac:spMk id="6" creationId="{8A523A3A-208D-D652-1E72-EDF3D64D2E2F}"/>
          </ac:spMkLst>
        </pc:spChg>
        <pc:picChg chg="add mod">
          <ac:chgData name="Vincent Davy Zoonekynd" userId="9b657ceb-2c2e-465a-9d3d-eec3e4197458" providerId="ADAL" clId="{2F96F6A2-A108-4793-B7BD-CF16DFA80A84}" dt="2024-06-11T11:46:05.658" v="4706" actId="14826"/>
          <ac:picMkLst>
            <pc:docMk/>
            <pc:sldMk cId="1316158401" sldId="6246"/>
            <ac:picMk id="5" creationId="{D3C5CB64-CA00-C2CB-B67B-1720ACA89329}"/>
          </ac:picMkLst>
        </pc:picChg>
        <pc:picChg chg="add mod">
          <ac:chgData name="Vincent Davy Zoonekynd" userId="9b657ceb-2c2e-465a-9d3d-eec3e4197458" providerId="ADAL" clId="{2F96F6A2-A108-4793-B7BD-CF16DFA80A84}" dt="2024-06-12T05:39:52.288" v="6387" actId="1076"/>
          <ac:picMkLst>
            <pc:docMk/>
            <pc:sldMk cId="1316158401" sldId="6246"/>
            <ac:picMk id="8" creationId="{E0A8FD51-E8F5-BA84-25D4-F1956367002C}"/>
          </ac:picMkLst>
        </pc:picChg>
      </pc:sldChg>
      <pc:sldChg chg="add del">
        <pc:chgData name="Vincent Davy Zoonekynd" userId="9b657ceb-2c2e-465a-9d3d-eec3e4197458" providerId="ADAL" clId="{2F96F6A2-A108-4793-B7BD-CF16DFA80A84}" dt="2024-06-11T11:56:48.476" v="4813" actId="47"/>
        <pc:sldMkLst>
          <pc:docMk/>
          <pc:sldMk cId="3715646414" sldId="6247"/>
        </pc:sldMkLst>
      </pc:sldChg>
      <pc:sldChg chg="addSp delSp modSp add mod ord">
        <pc:chgData name="Vincent Davy Zoonekynd" userId="9b657ceb-2c2e-465a-9d3d-eec3e4197458" providerId="ADAL" clId="{2F96F6A2-A108-4793-B7BD-CF16DFA80A84}" dt="2024-07-05T10:55:15.793" v="17305" actId="20577"/>
        <pc:sldMkLst>
          <pc:docMk/>
          <pc:sldMk cId="3979996719" sldId="6247"/>
        </pc:sldMkLst>
        <pc:spChg chg="del">
          <ac:chgData name="Vincent Davy Zoonekynd" userId="9b657ceb-2c2e-465a-9d3d-eec3e4197458" providerId="ADAL" clId="{2F96F6A2-A108-4793-B7BD-CF16DFA80A84}" dt="2024-06-12T06:28:42.314" v="6875" actId="478"/>
          <ac:spMkLst>
            <pc:docMk/>
            <pc:sldMk cId="3979996719" sldId="6247"/>
            <ac:spMk id="3" creationId="{BEEF29DF-13C4-C688-4619-24AC1BA0B1DC}"/>
          </ac:spMkLst>
        </pc:spChg>
        <pc:spChg chg="add mod">
          <ac:chgData name="Vincent Davy Zoonekynd" userId="9b657ceb-2c2e-465a-9d3d-eec3e4197458" providerId="ADAL" clId="{2F96F6A2-A108-4793-B7BD-CF16DFA80A84}" dt="2024-06-11T12:09:15.664" v="4931"/>
          <ac:spMkLst>
            <pc:docMk/>
            <pc:sldMk cId="3979996719" sldId="6247"/>
            <ac:spMk id="4" creationId="{61B1A41F-C911-05F1-3252-314214206ACF}"/>
          </ac:spMkLst>
        </pc:spChg>
        <pc:spChg chg="add mod">
          <ac:chgData name="Vincent Davy Zoonekynd" userId="9b657ceb-2c2e-465a-9d3d-eec3e4197458" providerId="ADAL" clId="{2F96F6A2-A108-4793-B7BD-CF16DFA80A84}" dt="2024-07-05T10:55:15.793" v="17305" actId="20577"/>
          <ac:spMkLst>
            <pc:docMk/>
            <pc:sldMk cId="3979996719" sldId="6247"/>
            <ac:spMk id="6" creationId="{2A45A736-5C35-B640-17F5-12C7DA5A6623}"/>
          </ac:spMkLst>
        </pc:spChg>
        <pc:picChg chg="mod">
          <ac:chgData name="Vincent Davy Zoonekynd" userId="9b657ceb-2c2e-465a-9d3d-eec3e4197458" providerId="ADAL" clId="{2F96F6A2-A108-4793-B7BD-CF16DFA80A84}" dt="2024-06-12T06:28:59.169" v="6918" actId="14100"/>
          <ac:picMkLst>
            <pc:docMk/>
            <pc:sldMk cId="3979996719" sldId="6247"/>
            <ac:picMk id="5" creationId="{915FA019-E78D-4861-B1DD-C2CB89941D18}"/>
          </ac:picMkLst>
        </pc:picChg>
      </pc:sldChg>
      <pc:sldChg chg="addSp delSp modSp new del mod">
        <pc:chgData name="Vincent Davy Zoonekynd" userId="9b657ceb-2c2e-465a-9d3d-eec3e4197458" providerId="ADAL" clId="{2F96F6A2-A108-4793-B7BD-CF16DFA80A84}" dt="2024-06-12T06:15:40.516" v="6622" actId="47"/>
        <pc:sldMkLst>
          <pc:docMk/>
          <pc:sldMk cId="4086168395" sldId="6248"/>
        </pc:sldMkLst>
        <pc:spChg chg="mod">
          <ac:chgData name="Vincent Davy Zoonekynd" userId="9b657ceb-2c2e-465a-9d3d-eec3e4197458" providerId="ADAL" clId="{2F96F6A2-A108-4793-B7BD-CF16DFA80A84}" dt="2024-06-12T05:25:45.225" v="6080" actId="20577"/>
          <ac:spMkLst>
            <pc:docMk/>
            <pc:sldMk cId="4086168395" sldId="6248"/>
            <ac:spMk id="2" creationId="{2B313BED-0079-882C-5A2A-892D01095CDB}"/>
          </ac:spMkLst>
        </pc:spChg>
        <pc:spChg chg="del">
          <ac:chgData name="Vincent Davy Zoonekynd" userId="9b657ceb-2c2e-465a-9d3d-eec3e4197458" providerId="ADAL" clId="{2F96F6A2-A108-4793-B7BD-CF16DFA80A84}" dt="2024-06-12T05:11:58.540" v="5732" actId="478"/>
          <ac:spMkLst>
            <pc:docMk/>
            <pc:sldMk cId="4086168395" sldId="6248"/>
            <ac:spMk id="3" creationId="{D14D61E6-D828-2E23-50F9-543D948385B4}"/>
          </ac:spMkLst>
        </pc:spChg>
        <pc:spChg chg="add mod">
          <ac:chgData name="Vincent Davy Zoonekynd" userId="9b657ceb-2c2e-465a-9d3d-eec3e4197458" providerId="ADAL" clId="{2F96F6A2-A108-4793-B7BD-CF16DFA80A84}" dt="2024-06-12T05:13:50.378" v="5736" actId="20577"/>
          <ac:spMkLst>
            <pc:docMk/>
            <pc:sldMk cId="4086168395" sldId="6248"/>
            <ac:spMk id="4" creationId="{A07233FE-EEA2-9617-8898-208B1EAA7D46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389623123" sldId="6249"/>
        </pc:sldMkLst>
        <pc:spChg chg="del">
          <ac:chgData name="Vincent Davy Zoonekynd" userId="9b657ceb-2c2e-465a-9d3d-eec3e4197458" providerId="ADAL" clId="{2F96F6A2-A108-4793-B7BD-CF16DFA80A84}" dt="2024-06-11T12:06:22.298" v="4838" actId="478"/>
          <ac:spMkLst>
            <pc:docMk/>
            <pc:sldMk cId="389623123" sldId="6249"/>
            <ac:spMk id="3" creationId="{648F3998-5DD1-EA25-C1BC-D1AE7FB12EBD}"/>
          </ac:spMkLst>
        </pc:spChg>
        <pc:spChg chg="add mod">
          <ac:chgData name="Vincent Davy Zoonekynd" userId="9b657ceb-2c2e-465a-9d3d-eec3e4197458" providerId="ADAL" clId="{2F96F6A2-A108-4793-B7BD-CF16DFA80A84}" dt="2024-06-11T12:06:55.494" v="4859" actId="1076"/>
          <ac:spMkLst>
            <pc:docMk/>
            <pc:sldMk cId="389623123" sldId="6249"/>
            <ac:spMk id="4" creationId="{946B4B6F-2802-7AC9-9CD1-F4AD1AB351FF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3983657389" sldId="6250"/>
        </pc:sldMkLst>
        <pc:spChg chg="mod">
          <ac:chgData name="Vincent Davy Zoonekynd" userId="9b657ceb-2c2e-465a-9d3d-eec3e4197458" providerId="ADAL" clId="{2F96F6A2-A108-4793-B7BD-CF16DFA80A84}" dt="2024-06-11T12:08:11.698" v="4921" actId="114"/>
          <ac:spMkLst>
            <pc:docMk/>
            <pc:sldMk cId="3983657389" sldId="6250"/>
            <ac:spMk id="4" creationId="{946B4B6F-2802-7AC9-9CD1-F4AD1AB351FF}"/>
          </ac:spMkLst>
        </pc:spChg>
      </pc:sldChg>
      <pc:sldChg chg="add del">
        <pc:chgData name="Vincent Davy Zoonekynd" userId="9b657ceb-2c2e-465a-9d3d-eec3e4197458" providerId="ADAL" clId="{2F96F6A2-A108-4793-B7BD-CF16DFA80A84}" dt="2024-06-11T12:29:38.761" v="5415" actId="47"/>
        <pc:sldMkLst>
          <pc:docMk/>
          <pc:sldMk cId="787618022" sldId="6251"/>
        </pc:sldMkLst>
      </pc:sldChg>
      <pc:sldChg chg="add">
        <pc:chgData name="Vincent Davy Zoonekynd" userId="9b657ceb-2c2e-465a-9d3d-eec3e4197458" providerId="ADAL" clId="{2F96F6A2-A108-4793-B7BD-CF16DFA80A84}" dt="2024-06-20T10:23:32.132" v="13165"/>
        <pc:sldMkLst>
          <pc:docMk/>
          <pc:sldMk cId="2078576258" sldId="6251"/>
        </pc:sldMkLst>
      </pc:sldChg>
      <pc:sldChg chg="addSp modSp new del mod ord">
        <pc:chgData name="Vincent Davy Zoonekynd" userId="9b657ceb-2c2e-465a-9d3d-eec3e4197458" providerId="ADAL" clId="{2F96F6A2-A108-4793-B7BD-CF16DFA80A84}" dt="2024-06-20T10:23:28.740" v="13164" actId="2696"/>
        <pc:sldMkLst>
          <pc:docMk/>
          <pc:sldMk cId="3524387416" sldId="6251"/>
        </pc:sldMkLst>
        <pc:spChg chg="mod">
          <ac:chgData name="Vincent Davy Zoonekynd" userId="9b657ceb-2c2e-465a-9d3d-eec3e4197458" providerId="ADAL" clId="{2F96F6A2-A108-4793-B7BD-CF16DFA80A84}" dt="2024-06-12T07:03:11.932" v="7201" actId="20577"/>
          <ac:spMkLst>
            <pc:docMk/>
            <pc:sldMk cId="3524387416" sldId="6251"/>
            <ac:spMk id="2" creationId="{A5D29E4A-9A51-CC03-551E-BE02F8C7D487}"/>
          </ac:spMkLst>
        </pc:spChg>
        <pc:spChg chg="mod">
          <ac:chgData name="Vincent Davy Zoonekynd" userId="9b657ceb-2c2e-465a-9d3d-eec3e4197458" providerId="ADAL" clId="{2F96F6A2-A108-4793-B7BD-CF16DFA80A84}" dt="2024-06-20T07:31:55.969" v="11948" actId="20577"/>
          <ac:spMkLst>
            <pc:docMk/>
            <pc:sldMk cId="3524387416" sldId="6251"/>
            <ac:spMk id="3" creationId="{7C1C0D68-C590-6024-8507-E8B109C95CA5}"/>
          </ac:spMkLst>
        </pc:spChg>
        <pc:spChg chg="add mod">
          <ac:chgData name="Vincent Davy Zoonekynd" userId="9b657ceb-2c2e-465a-9d3d-eec3e4197458" providerId="ADAL" clId="{2F96F6A2-A108-4793-B7BD-CF16DFA80A84}" dt="2024-06-20T07:51:55.827" v="12917" actId="1036"/>
          <ac:spMkLst>
            <pc:docMk/>
            <pc:sldMk cId="3524387416" sldId="6251"/>
            <ac:spMk id="5" creationId="{8842C95D-6CCD-B185-E93B-D3C5ED4DDE1F}"/>
          </ac:spMkLst>
        </pc:spChg>
        <pc:spChg chg="add mod">
          <ac:chgData name="Vincent Davy Zoonekynd" userId="9b657ceb-2c2e-465a-9d3d-eec3e4197458" providerId="ADAL" clId="{2F96F6A2-A108-4793-B7BD-CF16DFA80A84}" dt="2024-06-20T07:51:55.827" v="12917" actId="1036"/>
          <ac:spMkLst>
            <pc:docMk/>
            <pc:sldMk cId="3524387416" sldId="6251"/>
            <ac:spMk id="6" creationId="{835F8589-1408-6DC7-7064-0E8B34838398}"/>
          </ac:spMkLst>
        </pc:spChg>
        <pc:spChg chg="add mod">
          <ac:chgData name="Vincent Davy Zoonekynd" userId="9b657ceb-2c2e-465a-9d3d-eec3e4197458" providerId="ADAL" clId="{2F96F6A2-A108-4793-B7BD-CF16DFA80A84}" dt="2024-06-20T07:51:55.827" v="12917" actId="1036"/>
          <ac:spMkLst>
            <pc:docMk/>
            <pc:sldMk cId="3524387416" sldId="6251"/>
            <ac:spMk id="9" creationId="{27398329-E1DF-0025-1402-4802B2F69DC7}"/>
          </ac:spMkLst>
        </pc:spChg>
        <pc:spChg chg="add mod">
          <ac:chgData name="Vincent Davy Zoonekynd" userId="9b657ceb-2c2e-465a-9d3d-eec3e4197458" providerId="ADAL" clId="{2F96F6A2-A108-4793-B7BD-CF16DFA80A84}" dt="2024-06-20T07:51:55.827" v="12917" actId="1036"/>
          <ac:spMkLst>
            <pc:docMk/>
            <pc:sldMk cId="3524387416" sldId="6251"/>
            <ac:spMk id="11" creationId="{676A3E1A-3568-EFD3-17DA-AA96E2139CAB}"/>
          </ac:spMkLst>
        </pc:spChg>
        <pc:spChg chg="add mod">
          <ac:chgData name="Vincent Davy Zoonekynd" userId="9b657ceb-2c2e-465a-9d3d-eec3e4197458" providerId="ADAL" clId="{2F96F6A2-A108-4793-B7BD-CF16DFA80A84}" dt="2024-06-20T08:07:59.303" v="12969" actId="207"/>
          <ac:spMkLst>
            <pc:docMk/>
            <pc:sldMk cId="3524387416" sldId="6251"/>
            <ac:spMk id="13" creationId="{9085B1F2-1774-5226-7923-7BEF75BFBEAA}"/>
          </ac:spMkLst>
        </pc:spChg>
        <pc:picChg chg="add mod">
          <ac:chgData name="Vincent Davy Zoonekynd" userId="9b657ceb-2c2e-465a-9d3d-eec3e4197458" providerId="ADAL" clId="{2F96F6A2-A108-4793-B7BD-CF16DFA80A84}" dt="2024-06-20T07:51:55.827" v="12917" actId="1036"/>
          <ac:picMkLst>
            <pc:docMk/>
            <pc:sldMk cId="3524387416" sldId="6251"/>
            <ac:picMk id="4" creationId="{D08F9242-BFD4-90EB-C802-38882A203614}"/>
          </ac:picMkLst>
        </pc:picChg>
        <pc:cxnChg chg="add mod">
          <ac:chgData name="Vincent Davy Zoonekynd" userId="9b657ceb-2c2e-465a-9d3d-eec3e4197458" providerId="ADAL" clId="{2F96F6A2-A108-4793-B7BD-CF16DFA80A84}" dt="2024-06-20T07:51:55.827" v="12917" actId="1036"/>
          <ac:cxnSpMkLst>
            <pc:docMk/>
            <pc:sldMk cId="3524387416" sldId="6251"/>
            <ac:cxnSpMk id="7" creationId="{12235D31-0FAF-F777-5F58-FE4722DD7D53}"/>
          </ac:cxnSpMkLst>
        </pc:cxnChg>
        <pc:cxnChg chg="add mod">
          <ac:chgData name="Vincent Davy Zoonekynd" userId="9b657ceb-2c2e-465a-9d3d-eec3e4197458" providerId="ADAL" clId="{2F96F6A2-A108-4793-B7BD-CF16DFA80A84}" dt="2024-06-20T07:51:55.827" v="12917" actId="1036"/>
          <ac:cxnSpMkLst>
            <pc:docMk/>
            <pc:sldMk cId="3524387416" sldId="6251"/>
            <ac:cxnSpMk id="8" creationId="{2033492F-4098-9C1F-D39B-FE630D640383}"/>
          </ac:cxnSpMkLst>
        </pc:cxnChg>
        <pc:cxnChg chg="add mod">
          <ac:chgData name="Vincent Davy Zoonekynd" userId="9b657ceb-2c2e-465a-9d3d-eec3e4197458" providerId="ADAL" clId="{2F96F6A2-A108-4793-B7BD-CF16DFA80A84}" dt="2024-06-20T07:51:55.827" v="12917" actId="1036"/>
          <ac:cxnSpMkLst>
            <pc:docMk/>
            <pc:sldMk cId="3524387416" sldId="6251"/>
            <ac:cxnSpMk id="10" creationId="{92C0E17D-961D-2EDF-2576-A11B87592D4B}"/>
          </ac:cxnSpMkLst>
        </pc:cxnChg>
        <pc:cxnChg chg="add mod">
          <ac:chgData name="Vincent Davy Zoonekynd" userId="9b657ceb-2c2e-465a-9d3d-eec3e4197458" providerId="ADAL" clId="{2F96F6A2-A108-4793-B7BD-CF16DFA80A84}" dt="2024-06-20T07:51:55.827" v="12917" actId="1036"/>
          <ac:cxnSpMkLst>
            <pc:docMk/>
            <pc:sldMk cId="3524387416" sldId="6251"/>
            <ac:cxnSpMk id="12" creationId="{491C7B55-E9D8-F66D-F38E-E507EB982A9C}"/>
          </ac:cxnSpMkLst>
        </pc:cxnChg>
      </pc:sldChg>
      <pc:sldChg chg="modSp add del mod ord">
        <pc:chgData name="Vincent Davy Zoonekynd" userId="9b657ceb-2c2e-465a-9d3d-eec3e4197458" providerId="ADAL" clId="{2F96F6A2-A108-4793-B7BD-CF16DFA80A84}" dt="2024-06-12T06:27:25.204" v="6828" actId="47"/>
        <pc:sldMkLst>
          <pc:docMk/>
          <pc:sldMk cId="1163411364" sldId="6252"/>
        </pc:sldMkLst>
        <pc:spChg chg="mod">
          <ac:chgData name="Vincent Davy Zoonekynd" userId="9b657ceb-2c2e-465a-9d3d-eec3e4197458" providerId="ADAL" clId="{2F96F6A2-A108-4793-B7BD-CF16DFA80A84}" dt="2024-06-12T05:25:51.287" v="6093" actId="20577"/>
          <ac:spMkLst>
            <pc:docMk/>
            <pc:sldMk cId="1163411364" sldId="6252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4:36.266" v="5744" actId="20577"/>
          <ac:spMkLst>
            <pc:docMk/>
            <pc:sldMk cId="1163411364" sldId="6252"/>
            <ac:spMk id="4" creationId="{A07233FE-EEA2-9617-8898-208B1EAA7D46}"/>
          </ac:spMkLst>
        </pc:spChg>
      </pc:sldChg>
      <pc:sldChg chg="modSp add del mod ord">
        <pc:chgData name="Vincent Davy Zoonekynd" userId="9b657ceb-2c2e-465a-9d3d-eec3e4197458" providerId="ADAL" clId="{2F96F6A2-A108-4793-B7BD-CF16DFA80A84}" dt="2024-06-12T06:15:14.374" v="6620" actId="2696"/>
        <pc:sldMkLst>
          <pc:docMk/>
          <pc:sldMk cId="1177005233" sldId="6253"/>
        </pc:sldMkLst>
        <pc:spChg chg="mod">
          <ac:chgData name="Vincent Davy Zoonekynd" userId="9b657ceb-2c2e-465a-9d3d-eec3e4197458" providerId="ADAL" clId="{2F96F6A2-A108-4793-B7BD-CF16DFA80A84}" dt="2024-06-12T05:25:58.220" v="6105" actId="20577"/>
          <ac:spMkLst>
            <pc:docMk/>
            <pc:sldMk cId="1177005233" sldId="6253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4:27.211" v="5743" actId="20577"/>
          <ac:spMkLst>
            <pc:docMk/>
            <pc:sldMk cId="1177005233" sldId="6253"/>
            <ac:spMk id="4" creationId="{A07233FE-EEA2-9617-8898-208B1EAA7D46}"/>
          </ac:spMkLst>
        </pc:spChg>
      </pc:sldChg>
      <pc:sldChg chg="modSp add mod">
        <pc:chgData name="Vincent Davy Zoonekynd" userId="9b657ceb-2c2e-465a-9d3d-eec3e4197458" providerId="ADAL" clId="{2F96F6A2-A108-4793-B7BD-CF16DFA80A84}" dt="2024-06-12T14:40:00.196" v="8282" actId="20577"/>
        <pc:sldMkLst>
          <pc:docMk/>
          <pc:sldMk cId="2416065958" sldId="6253"/>
        </pc:sldMkLst>
        <pc:spChg chg="mod">
          <ac:chgData name="Vincent Davy Zoonekynd" userId="9b657ceb-2c2e-465a-9d3d-eec3e4197458" providerId="ADAL" clId="{2F96F6A2-A108-4793-B7BD-CF16DFA80A84}" dt="2024-06-12T14:40:00.196" v="8282" actId="20577"/>
          <ac:spMkLst>
            <pc:docMk/>
            <pc:sldMk cId="2416065958" sldId="6253"/>
            <ac:spMk id="2" creationId="{2B313BED-0079-882C-5A2A-892D01095CDB}"/>
          </ac:spMkLst>
        </pc:spChg>
      </pc:sldChg>
      <pc:sldChg chg="modSp add del mod ord">
        <pc:chgData name="Vincent Davy Zoonekynd" userId="9b657ceb-2c2e-465a-9d3d-eec3e4197458" providerId="ADAL" clId="{2F96F6A2-A108-4793-B7BD-CF16DFA80A84}" dt="2024-06-12T06:31:22.146" v="7030" actId="47"/>
        <pc:sldMkLst>
          <pc:docMk/>
          <pc:sldMk cId="2083116741" sldId="6254"/>
        </pc:sldMkLst>
        <pc:spChg chg="mod">
          <ac:chgData name="Vincent Davy Zoonekynd" userId="9b657ceb-2c2e-465a-9d3d-eec3e4197458" providerId="ADAL" clId="{2F96F6A2-A108-4793-B7BD-CF16DFA80A84}" dt="2024-06-12T05:26:06.154" v="6133" actId="20577"/>
          <ac:spMkLst>
            <pc:docMk/>
            <pc:sldMk cId="2083116741" sldId="6254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5:11.346" v="5749" actId="20577"/>
          <ac:spMkLst>
            <pc:docMk/>
            <pc:sldMk cId="2083116741" sldId="6254"/>
            <ac:spMk id="4" creationId="{A07233FE-EEA2-9617-8898-208B1EAA7D46}"/>
          </ac:spMkLst>
        </pc:spChg>
      </pc:sldChg>
      <pc:sldChg chg="modSp add del mod ord">
        <pc:chgData name="Vincent Davy Zoonekynd" userId="9b657ceb-2c2e-465a-9d3d-eec3e4197458" providerId="ADAL" clId="{2F96F6A2-A108-4793-B7BD-CF16DFA80A84}" dt="2024-06-12T06:52:46.970" v="7152" actId="47"/>
        <pc:sldMkLst>
          <pc:docMk/>
          <pc:sldMk cId="3743496852" sldId="6255"/>
        </pc:sldMkLst>
        <pc:spChg chg="mod">
          <ac:chgData name="Vincent Davy Zoonekynd" userId="9b657ceb-2c2e-465a-9d3d-eec3e4197458" providerId="ADAL" clId="{2F96F6A2-A108-4793-B7BD-CF16DFA80A84}" dt="2024-06-12T05:26:18.767" v="6170" actId="20577"/>
          <ac:spMkLst>
            <pc:docMk/>
            <pc:sldMk cId="3743496852" sldId="6255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5:19.130" v="5750" actId="20577"/>
          <ac:spMkLst>
            <pc:docMk/>
            <pc:sldMk cId="3743496852" sldId="6255"/>
            <ac:spMk id="4" creationId="{A07233FE-EEA2-9617-8898-208B1EAA7D46}"/>
          </ac:spMkLst>
        </pc:spChg>
      </pc:sldChg>
      <pc:sldChg chg="modSp add mod ord">
        <pc:chgData name="Vincent Davy Zoonekynd" userId="9b657ceb-2c2e-465a-9d3d-eec3e4197458" providerId="ADAL" clId="{2F96F6A2-A108-4793-B7BD-CF16DFA80A84}" dt="2024-06-25T10:16:08.603" v="15483" actId="20577"/>
        <pc:sldMkLst>
          <pc:docMk/>
          <pc:sldMk cId="954021124" sldId="6256"/>
        </pc:sldMkLst>
        <pc:spChg chg="mod">
          <ac:chgData name="Vincent Davy Zoonekynd" userId="9b657ceb-2c2e-465a-9d3d-eec3e4197458" providerId="ADAL" clId="{2F96F6A2-A108-4793-B7BD-CF16DFA80A84}" dt="2024-06-12T06:53:25.779" v="7172" actId="20577"/>
          <ac:spMkLst>
            <pc:docMk/>
            <pc:sldMk cId="954021124" sldId="6256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25T10:16:08.603" v="15483" actId="20577"/>
          <ac:spMkLst>
            <pc:docMk/>
            <pc:sldMk cId="954021124" sldId="6256"/>
            <ac:spMk id="4" creationId="{A07233FE-EEA2-9617-8898-208B1EAA7D46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2T05:28:36.981" v="6252" actId="2696"/>
        <pc:sldMkLst>
          <pc:docMk/>
          <pc:sldMk cId="3796251351" sldId="6256"/>
        </pc:sldMkLst>
        <pc:spChg chg="mod">
          <ac:chgData name="Vincent Davy Zoonekynd" userId="9b657ceb-2c2e-465a-9d3d-eec3e4197458" providerId="ADAL" clId="{2F96F6A2-A108-4793-B7BD-CF16DFA80A84}" dt="2024-06-12T05:26:27.520" v="6183" actId="20577"/>
          <ac:spMkLst>
            <pc:docMk/>
            <pc:sldMk cId="3796251351" sldId="6256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5:54.561" v="5757" actId="20577"/>
          <ac:spMkLst>
            <pc:docMk/>
            <pc:sldMk cId="3796251351" sldId="6256"/>
            <ac:spMk id="4" creationId="{A07233FE-EEA2-9617-8898-208B1EAA7D46}"/>
          </ac:spMkLst>
        </pc:spChg>
      </pc:sldChg>
      <pc:sldChg chg="add del">
        <pc:chgData name="Vincent Davy Zoonekynd" userId="9b657ceb-2c2e-465a-9d3d-eec3e4197458" providerId="ADAL" clId="{2F96F6A2-A108-4793-B7BD-CF16DFA80A84}" dt="2024-06-12T07:40:20.277" v="7279" actId="47"/>
        <pc:sldMkLst>
          <pc:docMk/>
          <pc:sldMk cId="1226013471" sldId="6257"/>
        </pc:sldMkLst>
      </pc:sldChg>
      <pc:sldChg chg="modSp add del mod">
        <pc:chgData name="Vincent Davy Zoonekynd" userId="9b657ceb-2c2e-465a-9d3d-eec3e4197458" providerId="ADAL" clId="{2F96F6A2-A108-4793-B7BD-CF16DFA80A84}" dt="2024-06-12T05:28:23.869" v="6250" actId="2696"/>
        <pc:sldMkLst>
          <pc:docMk/>
          <pc:sldMk cId="2800891711" sldId="6257"/>
        </pc:sldMkLst>
        <pc:spChg chg="mod">
          <ac:chgData name="Vincent Davy Zoonekynd" userId="9b657ceb-2c2e-465a-9d3d-eec3e4197458" providerId="ADAL" clId="{2F96F6A2-A108-4793-B7BD-CF16DFA80A84}" dt="2024-06-12T05:26:33.584" v="6188" actId="20577"/>
          <ac:spMkLst>
            <pc:docMk/>
            <pc:sldMk cId="2800891711" sldId="6257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6:02.997" v="5758" actId="20577"/>
          <ac:spMkLst>
            <pc:docMk/>
            <pc:sldMk cId="2800891711" sldId="6257"/>
            <ac:spMk id="4" creationId="{A07233FE-EEA2-9617-8898-208B1EAA7D46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2T05:28:12.742" v="6248" actId="2696"/>
        <pc:sldMkLst>
          <pc:docMk/>
          <pc:sldMk cId="3324008995" sldId="6258"/>
        </pc:sldMkLst>
        <pc:spChg chg="mod">
          <ac:chgData name="Vincent Davy Zoonekynd" userId="9b657ceb-2c2e-465a-9d3d-eec3e4197458" providerId="ADAL" clId="{2F96F6A2-A108-4793-B7BD-CF16DFA80A84}" dt="2024-06-12T05:26:42.037" v="6202" actId="20577"/>
          <ac:spMkLst>
            <pc:docMk/>
            <pc:sldMk cId="3324008995" sldId="6258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6:46.361" v="5765" actId="20577"/>
          <ac:spMkLst>
            <pc:docMk/>
            <pc:sldMk cId="3324008995" sldId="6258"/>
            <ac:spMk id="4" creationId="{A07233FE-EEA2-9617-8898-208B1EAA7D46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9T06:04:38.824" v="11034" actId="47"/>
        <pc:sldMkLst>
          <pc:docMk/>
          <pc:sldMk cId="3783765531" sldId="6258"/>
        </pc:sldMkLst>
        <pc:spChg chg="mod">
          <ac:chgData name="Vincent Davy Zoonekynd" userId="9b657ceb-2c2e-465a-9d3d-eec3e4197458" providerId="ADAL" clId="{2F96F6A2-A108-4793-B7BD-CF16DFA80A84}" dt="2024-06-12T07:44:33.548" v="7292" actId="20577"/>
          <ac:spMkLst>
            <pc:docMk/>
            <pc:sldMk cId="3783765531" sldId="6258"/>
            <ac:spMk id="2" creationId="{2B313BED-0079-882C-5A2A-892D01095CDB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2T05:28:02.574" v="6246" actId="2696"/>
        <pc:sldMkLst>
          <pc:docMk/>
          <pc:sldMk cId="363179778" sldId="6259"/>
        </pc:sldMkLst>
        <pc:spChg chg="mod">
          <ac:chgData name="Vincent Davy Zoonekynd" userId="9b657ceb-2c2e-465a-9d3d-eec3e4197458" providerId="ADAL" clId="{2F96F6A2-A108-4793-B7BD-CF16DFA80A84}" dt="2024-06-12T05:27:03.501" v="6225" actId="20577"/>
          <ac:spMkLst>
            <pc:docMk/>
            <pc:sldMk cId="363179778" sldId="6259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6:52.561" v="5766" actId="20577"/>
          <ac:spMkLst>
            <pc:docMk/>
            <pc:sldMk cId="363179778" sldId="6259"/>
            <ac:spMk id="4" creationId="{A07233FE-EEA2-9617-8898-208B1EAA7D46}"/>
          </ac:spMkLst>
        </pc:spChg>
      </pc:sldChg>
      <pc:sldChg chg="addSp modSp add">
        <pc:chgData name="Vincent Davy Zoonekynd" userId="9b657ceb-2c2e-465a-9d3d-eec3e4197458" providerId="ADAL" clId="{2F96F6A2-A108-4793-B7BD-CF16DFA80A84}" dt="2024-06-19T06:20:50.973" v="11287"/>
        <pc:sldMkLst>
          <pc:docMk/>
          <pc:sldMk cId="1006262035" sldId="6259"/>
        </pc:sldMkLst>
        <pc:spChg chg="add mod">
          <ac:chgData name="Vincent Davy Zoonekynd" userId="9b657ceb-2c2e-465a-9d3d-eec3e4197458" providerId="ADAL" clId="{2F96F6A2-A108-4793-B7BD-CF16DFA80A84}" dt="2024-06-19T06:20:50.973" v="11287"/>
          <ac:spMkLst>
            <pc:docMk/>
            <pc:sldMk cId="1006262035" sldId="6259"/>
            <ac:spMk id="3" creationId="{BB5CBD1B-B9B0-9B2E-EFE3-A41C13ADA3F8}"/>
          </ac:spMkLst>
        </pc:spChg>
      </pc:sldChg>
      <pc:sldChg chg="modSp add mod">
        <pc:chgData name="Vincent Davy Zoonekynd" userId="9b657ceb-2c2e-465a-9d3d-eec3e4197458" providerId="ADAL" clId="{2F96F6A2-A108-4793-B7BD-CF16DFA80A84}" dt="2024-06-24T05:37:33.690" v="13506" actId="20577"/>
        <pc:sldMkLst>
          <pc:docMk/>
          <pc:sldMk cId="163458796" sldId="6260"/>
        </pc:sldMkLst>
        <pc:spChg chg="mod">
          <ac:chgData name="Vincent Davy Zoonekynd" userId="9b657ceb-2c2e-465a-9d3d-eec3e4197458" providerId="ADAL" clId="{2F96F6A2-A108-4793-B7BD-CF16DFA80A84}" dt="2024-06-24T05:37:33.690" v="13506" actId="20577"/>
          <ac:spMkLst>
            <pc:docMk/>
            <pc:sldMk cId="163458796" sldId="6260"/>
            <ac:spMk id="4" creationId="{A07233FE-EEA2-9617-8898-208B1EAA7D46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2T05:27:41.204" v="6244" actId="2696"/>
        <pc:sldMkLst>
          <pc:docMk/>
          <pc:sldMk cId="1491262675" sldId="6260"/>
        </pc:sldMkLst>
        <pc:spChg chg="mod">
          <ac:chgData name="Vincent Davy Zoonekynd" userId="9b657ceb-2c2e-465a-9d3d-eec3e4197458" providerId="ADAL" clId="{2F96F6A2-A108-4793-B7BD-CF16DFA80A84}" dt="2024-06-12T05:27:09.638" v="6243" actId="20577"/>
          <ac:spMkLst>
            <pc:docMk/>
            <pc:sldMk cId="1491262675" sldId="6260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7:19.787" v="5771" actId="20577"/>
          <ac:spMkLst>
            <pc:docMk/>
            <pc:sldMk cId="1491262675" sldId="6260"/>
            <ac:spMk id="4" creationId="{A07233FE-EEA2-9617-8898-208B1EAA7D46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12T06:18:14.600" v="6625" actId="47"/>
        <pc:sldMkLst>
          <pc:docMk/>
          <pc:sldMk cId="3547489864" sldId="6261"/>
        </pc:sldMkLst>
        <pc:spChg chg="del">
          <ac:chgData name="Vincent Davy Zoonekynd" userId="9b657ceb-2c2e-465a-9d3d-eec3e4197458" providerId="ADAL" clId="{2F96F6A2-A108-4793-B7BD-CF16DFA80A84}" dt="2024-06-12T05:17:59.989" v="5773" actId="478"/>
          <ac:spMkLst>
            <pc:docMk/>
            <pc:sldMk cId="3547489864" sldId="6261"/>
            <ac:spMk id="3" creationId="{A4A55E57-A736-5486-2A9F-837FF23FFDDD}"/>
          </ac:spMkLst>
        </pc:spChg>
        <pc:spChg chg="add mod">
          <ac:chgData name="Vincent Davy Zoonekynd" userId="9b657ceb-2c2e-465a-9d3d-eec3e4197458" providerId="ADAL" clId="{2F96F6A2-A108-4793-B7BD-CF16DFA80A84}" dt="2024-06-12T05:18:28.966" v="5837" actId="20577"/>
          <ac:spMkLst>
            <pc:docMk/>
            <pc:sldMk cId="3547489864" sldId="6261"/>
            <ac:spMk id="4" creationId="{DD023E9A-FF01-F325-1855-9BD43B1B5743}"/>
          </ac:spMkLst>
        </pc:spChg>
        <pc:picChg chg="mod">
          <ac:chgData name="Vincent Davy Zoonekynd" userId="9b657ceb-2c2e-465a-9d3d-eec3e4197458" providerId="ADAL" clId="{2F96F6A2-A108-4793-B7BD-CF16DFA80A84}" dt="2024-06-12T05:18:04.489" v="5774" actId="1076"/>
          <ac:picMkLst>
            <pc:docMk/>
            <pc:sldMk cId="3547489864" sldId="6261"/>
            <ac:picMk id="5" creationId="{A84F8AA5-2FCD-7737-F4B2-B8F472E5FEEA}"/>
          </ac:picMkLst>
        </pc:picChg>
      </pc:sldChg>
      <pc:sldChg chg="addSp modSp add mod">
        <pc:chgData name="Vincent Davy Zoonekynd" userId="9b657ceb-2c2e-465a-9d3d-eec3e4197458" providerId="ADAL" clId="{2F96F6A2-A108-4793-B7BD-CF16DFA80A84}" dt="2024-06-24T05:59:20.757" v="13606" actId="20577"/>
        <pc:sldMkLst>
          <pc:docMk/>
          <pc:sldMk cId="314878065" sldId="6262"/>
        </pc:sldMkLst>
        <pc:spChg chg="add mod ord">
          <ac:chgData name="Vincent Davy Zoonekynd" userId="9b657ceb-2c2e-465a-9d3d-eec3e4197458" providerId="ADAL" clId="{2F96F6A2-A108-4793-B7BD-CF16DFA80A84}" dt="2024-06-24T05:59:20.757" v="13606" actId="20577"/>
          <ac:spMkLst>
            <pc:docMk/>
            <pc:sldMk cId="314878065" sldId="6262"/>
            <ac:spMk id="3" creationId="{98AA8329-C65B-098B-5F52-0E8A358A24BD}"/>
          </ac:spMkLst>
        </pc:spChg>
        <pc:spChg chg="mod">
          <ac:chgData name="Vincent Davy Zoonekynd" userId="9b657ceb-2c2e-465a-9d3d-eec3e4197458" providerId="ADAL" clId="{2F96F6A2-A108-4793-B7BD-CF16DFA80A84}" dt="2024-06-19T05:24:34.177" v="10696" actId="1038"/>
          <ac:spMkLst>
            <pc:docMk/>
            <pc:sldMk cId="314878065" sldId="6262"/>
            <ac:spMk id="10" creationId="{DBF268F0-0F5F-E49F-ADF0-68C6386D0284}"/>
          </ac:spMkLst>
        </pc:spChg>
        <pc:spChg chg="mod">
          <ac:chgData name="Vincent Davy Zoonekynd" userId="9b657ceb-2c2e-465a-9d3d-eec3e4197458" providerId="ADAL" clId="{2F96F6A2-A108-4793-B7BD-CF16DFA80A84}" dt="2024-06-12T05:20:15.506" v="6013" actId="1036"/>
          <ac:spMkLst>
            <pc:docMk/>
            <pc:sldMk cId="314878065" sldId="6262"/>
            <ac:spMk id="11" creationId="{E4617E9B-30BA-5E06-247F-5B4A4CCCB9CC}"/>
          </ac:spMkLst>
        </pc:spChg>
        <pc:picChg chg="mod">
          <ac:chgData name="Vincent Davy Zoonekynd" userId="9b657ceb-2c2e-465a-9d3d-eec3e4197458" providerId="ADAL" clId="{2F96F6A2-A108-4793-B7BD-CF16DFA80A84}" dt="2024-06-12T05:20:15.506" v="6013" actId="1036"/>
          <ac:picMkLst>
            <pc:docMk/>
            <pc:sldMk cId="314878065" sldId="6262"/>
            <ac:picMk id="9" creationId="{B0C6B0C4-9E86-C8DB-188F-6C5055453A8F}"/>
          </ac:picMkLst>
        </pc:picChg>
        <pc:cxnChg chg="mod">
          <ac:chgData name="Vincent Davy Zoonekynd" userId="9b657ceb-2c2e-465a-9d3d-eec3e4197458" providerId="ADAL" clId="{2F96F6A2-A108-4793-B7BD-CF16DFA80A84}" dt="2024-06-12T05:20:15.506" v="6013" actId="1036"/>
          <ac:cxnSpMkLst>
            <pc:docMk/>
            <pc:sldMk cId="314878065" sldId="6262"/>
            <ac:cxnSpMk id="13" creationId="{4A11A552-2772-9909-AD29-FD50EDE13373}"/>
          </ac:cxnSpMkLst>
        </pc:cxnChg>
        <pc:cxnChg chg="mod">
          <ac:chgData name="Vincent Davy Zoonekynd" userId="9b657ceb-2c2e-465a-9d3d-eec3e4197458" providerId="ADAL" clId="{2F96F6A2-A108-4793-B7BD-CF16DFA80A84}" dt="2024-06-12T05:20:15.506" v="6013" actId="1036"/>
          <ac:cxnSpMkLst>
            <pc:docMk/>
            <pc:sldMk cId="314878065" sldId="6262"/>
            <ac:cxnSpMk id="14" creationId="{AD471072-FF42-C3D8-7FF8-7A7A2223CC7E}"/>
          </ac:cxnSpMkLst>
        </pc:cxnChg>
      </pc:sldChg>
      <pc:sldChg chg="modSp add mod">
        <pc:chgData name="Vincent Davy Zoonekynd" userId="9b657ceb-2c2e-465a-9d3d-eec3e4197458" providerId="ADAL" clId="{2F96F6A2-A108-4793-B7BD-CF16DFA80A84}" dt="2024-06-24T05:52:25.509" v="13540" actId="20577"/>
        <pc:sldMkLst>
          <pc:docMk/>
          <pc:sldMk cId="2609569882" sldId="6263"/>
        </pc:sldMkLst>
        <pc:spChg chg="mod">
          <ac:chgData name="Vincent Davy Zoonekynd" userId="9b657ceb-2c2e-465a-9d3d-eec3e4197458" providerId="ADAL" clId="{2F96F6A2-A108-4793-B7BD-CF16DFA80A84}" dt="2024-06-12T06:13:10.085" v="6616" actId="20577"/>
          <ac:spMkLst>
            <pc:docMk/>
            <pc:sldMk cId="2609569882" sldId="6263"/>
            <ac:spMk id="2" creationId="{93D01779-B16A-258D-C927-CDC351A9081C}"/>
          </ac:spMkLst>
        </pc:spChg>
        <pc:spChg chg="mod">
          <ac:chgData name="Vincent Davy Zoonekynd" userId="9b657ceb-2c2e-465a-9d3d-eec3e4197458" providerId="ADAL" clId="{2F96F6A2-A108-4793-B7BD-CF16DFA80A84}" dt="2024-06-24T05:52:25.509" v="13540" actId="20577"/>
          <ac:spMkLst>
            <pc:docMk/>
            <pc:sldMk cId="2609569882" sldId="6263"/>
            <ac:spMk id="4" creationId="{3C15245D-C5B9-2524-D5F8-9252A685531E}"/>
          </ac:spMkLst>
        </pc:spChg>
      </pc:sldChg>
      <pc:sldChg chg="addSp delSp modSp add mod">
        <pc:chgData name="Vincent Davy Zoonekynd" userId="9b657ceb-2c2e-465a-9d3d-eec3e4197458" providerId="ADAL" clId="{2F96F6A2-A108-4793-B7BD-CF16DFA80A84}" dt="2024-06-12T06:27:00.342" v="6827"/>
        <pc:sldMkLst>
          <pc:docMk/>
          <pc:sldMk cId="99150816" sldId="6264"/>
        </pc:sldMkLst>
        <pc:spChg chg="mod">
          <ac:chgData name="Vincent Davy Zoonekynd" userId="9b657ceb-2c2e-465a-9d3d-eec3e4197458" providerId="ADAL" clId="{2F96F6A2-A108-4793-B7BD-CF16DFA80A84}" dt="2024-06-12T06:25:32.999" v="6712" actId="20577"/>
          <ac:spMkLst>
            <pc:docMk/>
            <pc:sldMk cId="99150816" sldId="6264"/>
            <ac:spMk id="4" creationId="{DD023E9A-FF01-F325-1855-9BD43B1B5743}"/>
          </ac:spMkLst>
        </pc:spChg>
        <pc:picChg chg="add mod">
          <ac:chgData name="Vincent Davy Zoonekynd" userId="9b657ceb-2c2e-465a-9d3d-eec3e4197458" providerId="ADAL" clId="{2F96F6A2-A108-4793-B7BD-CF16DFA80A84}" dt="2024-06-12T06:27:00.342" v="6827"/>
          <ac:picMkLst>
            <pc:docMk/>
            <pc:sldMk cId="99150816" sldId="6264"/>
            <ac:picMk id="3" creationId="{B94ABFF3-1CDE-7439-681A-806C3B19FEAF}"/>
          </ac:picMkLst>
        </pc:picChg>
        <pc:picChg chg="mod">
          <ac:chgData name="Vincent Davy Zoonekynd" userId="9b657ceb-2c2e-465a-9d3d-eec3e4197458" providerId="ADAL" clId="{2F96F6A2-A108-4793-B7BD-CF16DFA80A84}" dt="2024-06-12T06:25:24.498" v="6704" actId="1076"/>
          <ac:picMkLst>
            <pc:docMk/>
            <pc:sldMk cId="99150816" sldId="6264"/>
            <ac:picMk id="5" creationId="{A84F8AA5-2FCD-7737-F4B2-B8F472E5FEEA}"/>
          </ac:picMkLst>
        </pc:picChg>
        <pc:picChg chg="del mod">
          <ac:chgData name="Vincent Davy Zoonekynd" userId="9b657ceb-2c2e-465a-9d3d-eec3e4197458" providerId="ADAL" clId="{2F96F6A2-A108-4793-B7BD-CF16DFA80A84}" dt="2024-06-12T06:26:59.914" v="6826" actId="478"/>
          <ac:picMkLst>
            <pc:docMk/>
            <pc:sldMk cId="99150816" sldId="6264"/>
            <ac:picMk id="5124" creationId="{B1A04EC1-D438-C91C-4880-6CEE0CA68838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24T06:01:28.428" v="13662" actId="20577"/>
        <pc:sldMkLst>
          <pc:docMk/>
          <pc:sldMk cId="3404489356" sldId="6265"/>
        </pc:sldMkLst>
        <pc:spChg chg="mod">
          <ac:chgData name="Vincent Davy Zoonekynd" userId="9b657ceb-2c2e-465a-9d3d-eec3e4197458" providerId="ADAL" clId="{2F96F6A2-A108-4793-B7BD-CF16DFA80A84}" dt="2024-06-24T06:01:28.428" v="13662" actId="20577"/>
          <ac:spMkLst>
            <pc:docMk/>
            <pc:sldMk cId="3404489356" sldId="6265"/>
            <ac:spMk id="4" creationId="{DD023E9A-FF01-F325-1855-9BD43B1B5743}"/>
          </ac:spMkLst>
        </pc:spChg>
        <pc:picChg chg="add mod">
          <ac:chgData name="Vincent Davy Zoonekynd" userId="9b657ceb-2c2e-465a-9d3d-eec3e4197458" providerId="ADAL" clId="{2F96F6A2-A108-4793-B7BD-CF16DFA80A84}" dt="2024-06-12T06:26:28.159" v="6735"/>
          <ac:picMkLst>
            <pc:docMk/>
            <pc:sldMk cId="3404489356" sldId="6265"/>
            <ac:picMk id="3" creationId="{64E909B9-85CC-26E1-4ED9-17A90F418910}"/>
          </ac:picMkLst>
        </pc:picChg>
        <pc:picChg chg="del">
          <ac:chgData name="Vincent Davy Zoonekynd" userId="9b657ceb-2c2e-465a-9d3d-eec3e4197458" providerId="ADAL" clId="{2F96F6A2-A108-4793-B7BD-CF16DFA80A84}" dt="2024-06-12T06:26:27.240" v="6734" actId="478"/>
          <ac:picMkLst>
            <pc:docMk/>
            <pc:sldMk cId="3404489356" sldId="6265"/>
            <ac:picMk id="5" creationId="{A84F8AA5-2FCD-7737-F4B2-B8F472E5FEEA}"/>
          </ac:picMkLst>
        </pc:picChg>
        <pc:picChg chg="add mod">
          <ac:chgData name="Vincent Davy Zoonekynd" userId="9b657ceb-2c2e-465a-9d3d-eec3e4197458" providerId="ADAL" clId="{2F96F6A2-A108-4793-B7BD-CF16DFA80A84}" dt="2024-06-12T06:26:57.258" v="6825" actId="1038"/>
          <ac:picMkLst>
            <pc:docMk/>
            <pc:sldMk cId="3404489356" sldId="6265"/>
            <ac:picMk id="6" creationId="{8B6C5957-C76C-36AF-4E06-062ED010D405}"/>
          </ac:picMkLst>
        </pc:picChg>
        <pc:picChg chg="del">
          <ac:chgData name="Vincent Davy Zoonekynd" userId="9b657ceb-2c2e-465a-9d3d-eec3e4197458" providerId="ADAL" clId="{2F96F6A2-A108-4793-B7BD-CF16DFA80A84}" dt="2024-06-12T06:26:46.159" v="6800" actId="478"/>
          <ac:picMkLst>
            <pc:docMk/>
            <pc:sldMk cId="3404489356" sldId="6265"/>
            <ac:picMk id="5124" creationId="{B1A04EC1-D438-C91C-4880-6CEE0CA68838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24T05:59:50.032" v="13610" actId="20577"/>
        <pc:sldMkLst>
          <pc:docMk/>
          <pc:sldMk cId="799433895" sldId="6266"/>
        </pc:sldMkLst>
        <pc:spChg chg="del">
          <ac:chgData name="Vincent Davy Zoonekynd" userId="9b657ceb-2c2e-465a-9d3d-eec3e4197458" providerId="ADAL" clId="{2F96F6A2-A108-4793-B7BD-CF16DFA80A84}" dt="2024-06-12T06:27:55.879" v="6830" actId="478"/>
          <ac:spMkLst>
            <pc:docMk/>
            <pc:sldMk cId="799433895" sldId="6266"/>
            <ac:spMk id="3" creationId="{BEEF29DF-13C4-C688-4619-24AC1BA0B1DC}"/>
          </ac:spMkLst>
        </pc:spChg>
        <pc:spChg chg="add mod">
          <ac:chgData name="Vincent Davy Zoonekynd" userId="9b657ceb-2c2e-465a-9d3d-eec3e4197458" providerId="ADAL" clId="{2F96F6A2-A108-4793-B7BD-CF16DFA80A84}" dt="2024-06-24T05:59:50.032" v="13610" actId="20577"/>
          <ac:spMkLst>
            <pc:docMk/>
            <pc:sldMk cId="799433895" sldId="6266"/>
            <ac:spMk id="4" creationId="{1A071025-F813-747E-AAD7-D8770EC7D288}"/>
          </ac:spMkLst>
        </pc:spChg>
        <pc:picChg chg="mod">
          <ac:chgData name="Vincent Davy Zoonekynd" userId="9b657ceb-2c2e-465a-9d3d-eec3e4197458" providerId="ADAL" clId="{2F96F6A2-A108-4793-B7BD-CF16DFA80A84}" dt="2024-06-12T06:28:05.029" v="6831" actId="1076"/>
          <ac:picMkLst>
            <pc:docMk/>
            <pc:sldMk cId="799433895" sldId="6266"/>
            <ac:picMk id="5" creationId="{915FA019-E78D-4861-B1DD-C2CB89941D18}"/>
          </ac:picMkLst>
        </pc:picChg>
      </pc:sldChg>
      <pc:sldChg chg="addSp modSp new mod ord">
        <pc:chgData name="Vincent Davy Zoonekynd" userId="9b657ceb-2c2e-465a-9d3d-eec3e4197458" providerId="ADAL" clId="{2F96F6A2-A108-4793-B7BD-CF16DFA80A84}" dt="2024-06-19T06:16:48.672" v="11130" actId="20577"/>
        <pc:sldMkLst>
          <pc:docMk/>
          <pc:sldMk cId="3890842283" sldId="6267"/>
        </pc:sldMkLst>
        <pc:spChg chg="mod">
          <ac:chgData name="Vincent Davy Zoonekynd" userId="9b657ceb-2c2e-465a-9d3d-eec3e4197458" providerId="ADAL" clId="{2F96F6A2-A108-4793-B7BD-CF16DFA80A84}" dt="2024-06-19T06:16:48.672" v="11130" actId="20577"/>
          <ac:spMkLst>
            <pc:docMk/>
            <pc:sldMk cId="3890842283" sldId="6267"/>
            <ac:spMk id="2" creationId="{8533BC68-962A-ABB5-B659-28763E638E87}"/>
          </ac:spMkLst>
        </pc:spChg>
        <pc:picChg chg="add mod">
          <ac:chgData name="Vincent Davy Zoonekynd" userId="9b657ceb-2c2e-465a-9d3d-eec3e4197458" providerId="ADAL" clId="{2F96F6A2-A108-4793-B7BD-CF16DFA80A84}" dt="2024-06-13T07:02:10.206" v="8727" actId="1076"/>
          <ac:picMkLst>
            <pc:docMk/>
            <pc:sldMk cId="3890842283" sldId="6267"/>
            <ac:picMk id="5" creationId="{8C45498C-6F06-070E-05BD-03B7098EE698}"/>
          </ac:picMkLst>
        </pc:picChg>
      </pc:sldChg>
      <pc:sldChg chg="addSp delSp modSp new del mod ord">
        <pc:chgData name="Vincent Davy Zoonekynd" userId="9b657ceb-2c2e-465a-9d3d-eec3e4197458" providerId="ADAL" clId="{2F96F6A2-A108-4793-B7BD-CF16DFA80A84}" dt="2024-06-12T13:47:00.947" v="8108" actId="47"/>
        <pc:sldMkLst>
          <pc:docMk/>
          <pc:sldMk cId="2609315090" sldId="6268"/>
        </pc:sldMkLst>
        <pc:spChg chg="mod">
          <ac:chgData name="Vincent Davy Zoonekynd" userId="9b657ceb-2c2e-465a-9d3d-eec3e4197458" providerId="ADAL" clId="{2F96F6A2-A108-4793-B7BD-CF16DFA80A84}" dt="2024-06-12T10:44:49.955" v="8002"/>
          <ac:spMkLst>
            <pc:docMk/>
            <pc:sldMk cId="2609315090" sldId="6268"/>
            <ac:spMk id="2" creationId="{F4FE1D7F-C6AB-5856-FFCD-E3EB694C7412}"/>
          </ac:spMkLst>
        </pc:spChg>
        <pc:spChg chg="del">
          <ac:chgData name="Vincent Davy Zoonekynd" userId="9b657ceb-2c2e-465a-9d3d-eec3e4197458" providerId="ADAL" clId="{2F96F6A2-A108-4793-B7BD-CF16DFA80A84}" dt="2024-06-12T10:41:32.001" v="7902" actId="478"/>
          <ac:spMkLst>
            <pc:docMk/>
            <pc:sldMk cId="2609315090" sldId="6268"/>
            <ac:spMk id="3" creationId="{6D67C96C-0177-C0A9-8A85-5746D78A0812}"/>
          </ac:spMkLst>
        </pc:spChg>
        <pc:picChg chg="add del mod">
          <ac:chgData name="Vincent Davy Zoonekynd" userId="9b657ceb-2c2e-465a-9d3d-eec3e4197458" providerId="ADAL" clId="{2F96F6A2-A108-4793-B7BD-CF16DFA80A84}" dt="2024-06-12T10:42:13.079" v="7924" actId="478"/>
          <ac:picMkLst>
            <pc:docMk/>
            <pc:sldMk cId="2609315090" sldId="6268"/>
            <ac:picMk id="5" creationId="{924B97CB-7498-2E1E-2D14-54343D02832B}"/>
          </ac:picMkLst>
        </pc:picChg>
        <pc:picChg chg="add del mod">
          <ac:chgData name="Vincent Davy Zoonekynd" userId="9b657ceb-2c2e-465a-9d3d-eec3e4197458" providerId="ADAL" clId="{2F96F6A2-A108-4793-B7BD-CF16DFA80A84}" dt="2024-06-12T10:43:42.032" v="7956" actId="478"/>
          <ac:picMkLst>
            <pc:docMk/>
            <pc:sldMk cId="2609315090" sldId="6268"/>
            <ac:picMk id="7" creationId="{807D1F33-9BFD-7377-9344-E7E45FDD2483}"/>
          </ac:picMkLst>
        </pc:picChg>
        <pc:picChg chg="add del mod">
          <ac:chgData name="Vincent Davy Zoonekynd" userId="9b657ceb-2c2e-465a-9d3d-eec3e4197458" providerId="ADAL" clId="{2F96F6A2-A108-4793-B7BD-CF16DFA80A84}" dt="2024-06-12T13:36:16.577" v="8039" actId="478"/>
          <ac:picMkLst>
            <pc:docMk/>
            <pc:sldMk cId="2609315090" sldId="6268"/>
            <ac:picMk id="9" creationId="{62CEF549-B32F-6772-5EAA-749BC4FF0329}"/>
          </ac:picMkLst>
        </pc:picChg>
        <pc:picChg chg="add del">
          <ac:chgData name="Vincent Davy Zoonekynd" userId="9b657ceb-2c2e-465a-9d3d-eec3e4197458" providerId="ADAL" clId="{2F96F6A2-A108-4793-B7BD-CF16DFA80A84}" dt="2024-06-12T10:44:39.028" v="8001" actId="22"/>
          <ac:picMkLst>
            <pc:docMk/>
            <pc:sldMk cId="2609315090" sldId="6268"/>
            <ac:picMk id="11" creationId="{9A7EC2E9-68EC-7A66-F3A7-5073DDB63FA2}"/>
          </ac:picMkLst>
        </pc:picChg>
        <pc:picChg chg="add mod">
          <ac:chgData name="Vincent Davy Zoonekynd" userId="9b657ceb-2c2e-465a-9d3d-eec3e4197458" providerId="ADAL" clId="{2F96F6A2-A108-4793-B7BD-CF16DFA80A84}" dt="2024-06-12T13:36:22.223" v="8085" actId="1035"/>
          <ac:picMkLst>
            <pc:docMk/>
            <pc:sldMk cId="2609315090" sldId="6268"/>
            <ac:picMk id="13" creationId="{FBD0CBD8-21C1-EDA2-AF22-38379054A549}"/>
          </ac:picMkLst>
        </pc:picChg>
        <pc:picChg chg="add del">
          <ac:chgData name="Vincent Davy Zoonekynd" userId="9b657ceb-2c2e-465a-9d3d-eec3e4197458" providerId="ADAL" clId="{2F96F6A2-A108-4793-B7BD-CF16DFA80A84}" dt="2024-06-12T10:42:18.725" v="7926" actId="478"/>
          <ac:picMkLst>
            <pc:docMk/>
            <pc:sldMk cId="2609315090" sldId="6268"/>
            <ac:picMk id="2050" creationId="{B68AE39C-1EBA-59B1-F35A-D170A0C12D6C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12T14:01:08.945" v="8137"/>
        <pc:sldMkLst>
          <pc:docMk/>
          <pc:sldMk cId="2985021490" sldId="6269"/>
        </pc:sldMkLst>
        <pc:spChg chg="mod">
          <ac:chgData name="Vincent Davy Zoonekynd" userId="9b657ceb-2c2e-465a-9d3d-eec3e4197458" providerId="ADAL" clId="{2F96F6A2-A108-4793-B7BD-CF16DFA80A84}" dt="2024-06-12T11:14:32.715" v="8014" actId="20577"/>
          <ac:spMkLst>
            <pc:docMk/>
            <pc:sldMk cId="2985021490" sldId="6269"/>
            <ac:spMk id="2" creationId="{F4FE1D7F-C6AB-5856-FFCD-E3EB694C7412}"/>
          </ac:spMkLst>
        </pc:spChg>
        <pc:spChg chg="add mod">
          <ac:chgData name="Vincent Davy Zoonekynd" userId="9b657ceb-2c2e-465a-9d3d-eec3e4197458" providerId="ADAL" clId="{2F96F6A2-A108-4793-B7BD-CF16DFA80A84}" dt="2024-06-12T14:01:08.945" v="8137"/>
          <ac:spMkLst>
            <pc:docMk/>
            <pc:sldMk cId="2985021490" sldId="6269"/>
            <ac:spMk id="14" creationId="{A21CF10D-4FA6-B14E-8E44-C3581EE7C281}"/>
          </ac:spMkLst>
        </pc:spChg>
        <pc:picChg chg="add del">
          <ac:chgData name="Vincent Davy Zoonekynd" userId="9b657ceb-2c2e-465a-9d3d-eec3e4197458" providerId="ADAL" clId="{2F96F6A2-A108-4793-B7BD-CF16DFA80A84}" dt="2024-06-12T11:28:51.190" v="8016" actId="478"/>
          <ac:picMkLst>
            <pc:docMk/>
            <pc:sldMk cId="2985021490" sldId="6269"/>
            <ac:picMk id="4" creationId="{C7802EA9-7773-B30E-24C6-222C9EA7EA1C}"/>
          </ac:picMkLst>
        </pc:picChg>
        <pc:picChg chg="add del mod">
          <ac:chgData name="Vincent Davy Zoonekynd" userId="9b657ceb-2c2e-465a-9d3d-eec3e4197458" providerId="ADAL" clId="{2F96F6A2-A108-4793-B7BD-CF16DFA80A84}" dt="2024-06-12T11:29:30.838" v="8023" actId="478"/>
          <ac:picMkLst>
            <pc:docMk/>
            <pc:sldMk cId="2985021490" sldId="6269"/>
            <ac:picMk id="6" creationId="{81502F43-5A24-26FC-FD0E-62C62C8625F4}"/>
          </ac:picMkLst>
        </pc:picChg>
        <pc:picChg chg="add del mod">
          <ac:chgData name="Vincent Davy Zoonekynd" userId="9b657ceb-2c2e-465a-9d3d-eec3e4197458" providerId="ADAL" clId="{2F96F6A2-A108-4793-B7BD-CF16DFA80A84}" dt="2024-06-12T13:56:35.290" v="8109" actId="478"/>
          <ac:picMkLst>
            <pc:docMk/>
            <pc:sldMk cId="2985021490" sldId="6269"/>
            <ac:picMk id="8" creationId="{C69D4830-3F17-2E39-121F-4376F2AC266B}"/>
          </ac:picMkLst>
        </pc:picChg>
        <pc:picChg chg="del">
          <ac:chgData name="Vincent Davy Zoonekynd" userId="9b657ceb-2c2e-465a-9d3d-eec3e4197458" providerId="ADAL" clId="{2F96F6A2-A108-4793-B7BD-CF16DFA80A84}" dt="2024-06-12T11:14:26.067" v="8004" actId="478"/>
          <ac:picMkLst>
            <pc:docMk/>
            <pc:sldMk cId="2985021490" sldId="6269"/>
            <ac:picMk id="9" creationId="{62CEF549-B32F-6772-5EAA-749BC4FF0329}"/>
          </ac:picMkLst>
        </pc:picChg>
        <pc:picChg chg="add del mod">
          <ac:chgData name="Vincent Davy Zoonekynd" userId="9b657ceb-2c2e-465a-9d3d-eec3e4197458" providerId="ADAL" clId="{2F96F6A2-A108-4793-B7BD-CF16DFA80A84}" dt="2024-06-12T13:58:19.126" v="8117" actId="478"/>
          <ac:picMkLst>
            <pc:docMk/>
            <pc:sldMk cId="2985021490" sldId="6269"/>
            <ac:picMk id="11" creationId="{FA4477D3-605C-796A-D055-0CAA27C2A809}"/>
          </ac:picMkLst>
        </pc:picChg>
        <pc:picChg chg="add mod">
          <ac:chgData name="Vincent Davy Zoonekynd" userId="9b657ceb-2c2e-465a-9d3d-eec3e4197458" providerId="ADAL" clId="{2F96F6A2-A108-4793-B7BD-CF16DFA80A84}" dt="2024-06-12T13:58:23.870" v="8131" actId="1036"/>
          <ac:picMkLst>
            <pc:docMk/>
            <pc:sldMk cId="2985021490" sldId="6269"/>
            <ac:picMk id="13" creationId="{EDE187A1-DDD9-B1F8-A716-72A0A0F980E7}"/>
          </ac:picMkLst>
        </pc:picChg>
        <pc:picChg chg="add">
          <ac:chgData name="Vincent Davy Zoonekynd" userId="9b657ceb-2c2e-465a-9d3d-eec3e4197458" providerId="ADAL" clId="{2F96F6A2-A108-4793-B7BD-CF16DFA80A84}" dt="2024-06-12T13:56:55.085" v="8110"/>
          <ac:picMkLst>
            <pc:docMk/>
            <pc:sldMk cId="2985021490" sldId="6269"/>
            <ac:picMk id="4098" creationId="{C3D8C6DC-FF27-6122-84FE-A011F3A08F92}"/>
          </ac:picMkLst>
        </pc:picChg>
      </pc:sldChg>
      <pc:sldChg chg="addSp delSp modSp new mod modClrScheme chgLayout">
        <pc:chgData name="Vincent Davy Zoonekynd" userId="9b657ceb-2c2e-465a-9d3d-eec3e4197458" providerId="ADAL" clId="{2F96F6A2-A108-4793-B7BD-CF16DFA80A84}" dt="2024-06-12T14:03:07.016" v="8163" actId="14826"/>
        <pc:sldMkLst>
          <pc:docMk/>
          <pc:sldMk cId="2357991783" sldId="6270"/>
        </pc:sldMkLst>
        <pc:spChg chg="del">
          <ac:chgData name="Vincent Davy Zoonekynd" userId="9b657ceb-2c2e-465a-9d3d-eec3e4197458" providerId="ADAL" clId="{2F96F6A2-A108-4793-B7BD-CF16DFA80A84}" dt="2024-06-12T11:41:41.114" v="8033" actId="700"/>
          <ac:spMkLst>
            <pc:docMk/>
            <pc:sldMk cId="2357991783" sldId="6270"/>
            <ac:spMk id="2" creationId="{51FE3C95-F1FE-3F5D-726B-054D48D0B562}"/>
          </ac:spMkLst>
        </pc:spChg>
        <pc:spChg chg="del">
          <ac:chgData name="Vincent Davy Zoonekynd" userId="9b657ceb-2c2e-465a-9d3d-eec3e4197458" providerId="ADAL" clId="{2F96F6A2-A108-4793-B7BD-CF16DFA80A84}" dt="2024-06-12T11:41:41.114" v="8033" actId="700"/>
          <ac:spMkLst>
            <pc:docMk/>
            <pc:sldMk cId="2357991783" sldId="6270"/>
            <ac:spMk id="3" creationId="{DF4BC222-DE1D-5AD0-FC99-01910EC32162}"/>
          </ac:spMkLst>
        </pc:spChg>
        <pc:spChg chg="add mod">
          <ac:chgData name="Vincent Davy Zoonekynd" userId="9b657ceb-2c2e-465a-9d3d-eec3e4197458" providerId="ADAL" clId="{2F96F6A2-A108-4793-B7BD-CF16DFA80A84}" dt="2024-06-12T14:01:10.301" v="8138"/>
          <ac:spMkLst>
            <pc:docMk/>
            <pc:sldMk cId="2357991783" sldId="6270"/>
            <ac:spMk id="4" creationId="{5A7EAD99-7309-A386-C5AE-E8BA0332A72A}"/>
          </ac:spMkLst>
        </pc:spChg>
        <pc:picChg chg="add del">
          <ac:chgData name="Vincent Davy Zoonekynd" userId="9b657ceb-2c2e-465a-9d3d-eec3e4197458" providerId="ADAL" clId="{2F96F6A2-A108-4793-B7BD-CF16DFA80A84}" dt="2024-06-12T11:42:00.357" v="8035" actId="478"/>
          <ac:picMkLst>
            <pc:docMk/>
            <pc:sldMk cId="2357991783" sldId="6270"/>
            <ac:picMk id="3074" creationId="{5F01FF1F-A2F9-CDAF-321D-585FCFA34E88}"/>
          </ac:picMkLst>
        </pc:picChg>
        <pc:picChg chg="add del">
          <ac:chgData name="Vincent Davy Zoonekynd" userId="9b657ceb-2c2e-465a-9d3d-eec3e4197458" providerId="ADAL" clId="{2F96F6A2-A108-4793-B7BD-CF16DFA80A84}" dt="2024-06-12T13:32:38.403" v="8037" actId="478"/>
          <ac:picMkLst>
            <pc:docMk/>
            <pc:sldMk cId="2357991783" sldId="6270"/>
            <ac:picMk id="3076" creationId="{FD9C237B-1FAC-8D8A-B7FF-2359155FEB05}"/>
          </ac:picMkLst>
        </pc:picChg>
        <pc:picChg chg="add del">
          <ac:chgData name="Vincent Davy Zoonekynd" userId="9b657ceb-2c2e-465a-9d3d-eec3e4197458" providerId="ADAL" clId="{2F96F6A2-A108-4793-B7BD-CF16DFA80A84}" dt="2024-06-12T13:59:59.589" v="8132" actId="478"/>
          <ac:picMkLst>
            <pc:docMk/>
            <pc:sldMk cId="2357991783" sldId="6270"/>
            <ac:picMk id="3078" creationId="{1E148C14-195C-EBB0-20EC-E17126C68620}"/>
          </ac:picMkLst>
        </pc:picChg>
        <pc:picChg chg="add mod">
          <ac:chgData name="Vincent Davy Zoonekynd" userId="9b657ceb-2c2e-465a-9d3d-eec3e4197458" providerId="ADAL" clId="{2F96F6A2-A108-4793-B7BD-CF16DFA80A84}" dt="2024-06-12T14:03:07.016" v="8163" actId="14826"/>
          <ac:picMkLst>
            <pc:docMk/>
            <pc:sldMk cId="2357991783" sldId="6270"/>
            <ac:picMk id="3080" creationId="{A8B87ECB-155D-3DF1-CDA1-522215EDDBCD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12T14:01:21.575" v="8147" actId="1035"/>
        <pc:sldMkLst>
          <pc:docMk/>
          <pc:sldMk cId="3130341527" sldId="6271"/>
        </pc:sldMkLst>
        <pc:spChg chg="add mod">
          <ac:chgData name="Vincent Davy Zoonekynd" userId="9b657ceb-2c2e-465a-9d3d-eec3e4197458" providerId="ADAL" clId="{2F96F6A2-A108-4793-B7BD-CF16DFA80A84}" dt="2024-06-12T14:01:07.125" v="8136"/>
          <ac:spMkLst>
            <pc:docMk/>
            <pc:sldMk cId="3130341527" sldId="6271"/>
            <ac:spMk id="5" creationId="{75717AEC-BE8A-8BBF-EF99-7B2811B6DBD3}"/>
          </ac:spMkLst>
        </pc:spChg>
        <pc:picChg chg="add mod">
          <ac:chgData name="Vincent Davy Zoonekynd" userId="9b657ceb-2c2e-465a-9d3d-eec3e4197458" providerId="ADAL" clId="{2F96F6A2-A108-4793-B7BD-CF16DFA80A84}" dt="2024-06-12T14:01:21.575" v="8147" actId="1035"/>
          <ac:picMkLst>
            <pc:docMk/>
            <pc:sldMk cId="3130341527" sldId="6271"/>
            <ac:picMk id="4" creationId="{0C3E8C06-882E-6F1A-1964-E06AFECAA4B5}"/>
          </ac:picMkLst>
        </pc:picChg>
        <pc:picChg chg="del">
          <ac:chgData name="Vincent Davy Zoonekynd" userId="9b657ceb-2c2e-465a-9d3d-eec3e4197458" providerId="ADAL" clId="{2F96F6A2-A108-4793-B7BD-CF16DFA80A84}" dt="2024-06-12T13:46:21.574" v="8087" actId="478"/>
          <ac:picMkLst>
            <pc:docMk/>
            <pc:sldMk cId="3130341527" sldId="6271"/>
            <ac:picMk id="13" creationId="{FBD0CBD8-21C1-EDA2-AF22-38379054A549}"/>
          </ac:picMkLst>
        </pc:picChg>
      </pc:sldChg>
      <pc:sldChg chg="addSp delSp modSp add mod ord">
        <pc:chgData name="Vincent Davy Zoonekynd" userId="9b657ceb-2c2e-465a-9d3d-eec3e4197458" providerId="ADAL" clId="{2F96F6A2-A108-4793-B7BD-CF16DFA80A84}" dt="2024-06-13T05:32:45.744" v="8657" actId="20577"/>
        <pc:sldMkLst>
          <pc:docMk/>
          <pc:sldMk cId="1891492071" sldId="6272"/>
        </pc:sldMkLst>
        <pc:spChg chg="del">
          <ac:chgData name="Vincent Davy Zoonekynd" userId="9b657ceb-2c2e-465a-9d3d-eec3e4197458" providerId="ADAL" clId="{2F96F6A2-A108-4793-B7BD-CF16DFA80A84}" dt="2024-06-12T14:26:47.490" v="8167" actId="478"/>
          <ac:spMkLst>
            <pc:docMk/>
            <pc:sldMk cId="1891492071" sldId="6272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3T05:32:45.744" v="8657" actId="20577"/>
          <ac:spMkLst>
            <pc:docMk/>
            <pc:sldMk cId="1891492071" sldId="6272"/>
            <ac:spMk id="4" creationId="{A07233FE-EEA2-9617-8898-208B1EAA7D46}"/>
          </ac:spMkLst>
        </pc:spChg>
        <pc:spChg chg="add del mod">
          <ac:chgData name="Vincent Davy Zoonekynd" userId="9b657ceb-2c2e-465a-9d3d-eec3e4197458" providerId="ADAL" clId="{2F96F6A2-A108-4793-B7BD-CF16DFA80A84}" dt="2024-06-12T14:26:51.847" v="8168" actId="478"/>
          <ac:spMkLst>
            <pc:docMk/>
            <pc:sldMk cId="1891492071" sldId="6272"/>
            <ac:spMk id="5" creationId="{BFF99CB2-71D6-2BC8-52F3-5B16332BC9AB}"/>
          </ac:spMkLst>
        </pc:spChg>
      </pc:sldChg>
      <pc:sldChg chg="addSp delSp modSp new mod">
        <pc:chgData name="Vincent Davy Zoonekynd" userId="9b657ceb-2c2e-465a-9d3d-eec3e4197458" providerId="ADAL" clId="{2F96F6A2-A108-4793-B7BD-CF16DFA80A84}" dt="2024-06-12T14:38:26.765" v="8250" actId="1035"/>
        <pc:sldMkLst>
          <pc:docMk/>
          <pc:sldMk cId="2077907446" sldId="6273"/>
        </pc:sldMkLst>
        <pc:spChg chg="mod">
          <ac:chgData name="Vincent Davy Zoonekynd" userId="9b657ceb-2c2e-465a-9d3d-eec3e4197458" providerId="ADAL" clId="{2F96F6A2-A108-4793-B7BD-CF16DFA80A84}" dt="2024-06-12T14:37:47.709" v="8230" actId="20577"/>
          <ac:spMkLst>
            <pc:docMk/>
            <pc:sldMk cId="2077907446" sldId="6273"/>
            <ac:spMk id="2" creationId="{6EABFAF4-4561-5920-9021-F47007655A66}"/>
          </ac:spMkLst>
        </pc:spChg>
        <pc:spChg chg="del">
          <ac:chgData name="Vincent Davy Zoonekynd" userId="9b657ceb-2c2e-465a-9d3d-eec3e4197458" providerId="ADAL" clId="{2F96F6A2-A108-4793-B7BD-CF16DFA80A84}" dt="2024-06-12T14:38:00.100" v="8231" actId="478"/>
          <ac:spMkLst>
            <pc:docMk/>
            <pc:sldMk cId="2077907446" sldId="6273"/>
            <ac:spMk id="3" creationId="{F11E44FD-F39F-353C-30C0-E6E432F28F48}"/>
          </ac:spMkLst>
        </pc:spChg>
        <pc:spChg chg="add mod">
          <ac:chgData name="Vincent Davy Zoonekynd" userId="9b657ceb-2c2e-465a-9d3d-eec3e4197458" providerId="ADAL" clId="{2F96F6A2-A108-4793-B7BD-CF16DFA80A84}" dt="2024-06-12T14:38:22.212" v="8235"/>
          <ac:spMkLst>
            <pc:docMk/>
            <pc:sldMk cId="2077907446" sldId="6273"/>
            <ac:spMk id="5" creationId="{29DD4127-8C67-081B-3F57-64BF2E78ADBB}"/>
          </ac:spMkLst>
        </pc:spChg>
        <pc:picChg chg="add mod">
          <ac:chgData name="Vincent Davy Zoonekynd" userId="9b657ceb-2c2e-465a-9d3d-eec3e4197458" providerId="ADAL" clId="{2F96F6A2-A108-4793-B7BD-CF16DFA80A84}" dt="2024-06-12T14:38:26.765" v="8250" actId="1035"/>
          <ac:picMkLst>
            <pc:docMk/>
            <pc:sldMk cId="2077907446" sldId="6273"/>
            <ac:picMk id="4" creationId="{9B24224D-38FF-85F6-286B-3A9AE6A016A6}"/>
          </ac:picMkLst>
        </pc:picChg>
      </pc:sldChg>
      <pc:sldChg chg="add ord">
        <pc:chgData name="Vincent Davy Zoonekynd" userId="9b657ceb-2c2e-465a-9d3d-eec3e4197458" providerId="ADAL" clId="{2F96F6A2-A108-4793-B7BD-CF16DFA80A84}" dt="2024-06-12T14:38:40.731" v="8253"/>
        <pc:sldMkLst>
          <pc:docMk/>
          <pc:sldMk cId="1682902199" sldId="6274"/>
        </pc:sldMkLst>
      </pc:sldChg>
      <pc:sldChg chg="add">
        <pc:chgData name="Vincent Davy Zoonekynd" userId="9b657ceb-2c2e-465a-9d3d-eec3e4197458" providerId="ADAL" clId="{2F96F6A2-A108-4793-B7BD-CF16DFA80A84}" dt="2024-06-12T14:41:13.846" v="8283"/>
        <pc:sldMkLst>
          <pc:docMk/>
          <pc:sldMk cId="3657534677" sldId="6275"/>
        </pc:sldMkLst>
      </pc:sldChg>
      <pc:sldChg chg="addSp delSp new mod modClrScheme chgLayout">
        <pc:chgData name="Vincent Davy Zoonekynd" userId="9b657ceb-2c2e-465a-9d3d-eec3e4197458" providerId="ADAL" clId="{2F96F6A2-A108-4793-B7BD-CF16DFA80A84}" dt="2024-06-12T15:20:48.921" v="8377" actId="22"/>
        <pc:sldMkLst>
          <pc:docMk/>
          <pc:sldMk cId="1951386545" sldId="6276"/>
        </pc:sldMkLst>
        <pc:spChg chg="del">
          <ac:chgData name="Vincent Davy Zoonekynd" userId="9b657ceb-2c2e-465a-9d3d-eec3e4197458" providerId="ADAL" clId="{2F96F6A2-A108-4793-B7BD-CF16DFA80A84}" dt="2024-06-12T15:19:48.940" v="8369" actId="700"/>
          <ac:spMkLst>
            <pc:docMk/>
            <pc:sldMk cId="1951386545" sldId="6276"/>
            <ac:spMk id="2" creationId="{61B5643C-1636-0313-ACE7-E38DACA314B7}"/>
          </ac:spMkLst>
        </pc:spChg>
        <pc:spChg chg="del">
          <ac:chgData name="Vincent Davy Zoonekynd" userId="9b657ceb-2c2e-465a-9d3d-eec3e4197458" providerId="ADAL" clId="{2F96F6A2-A108-4793-B7BD-CF16DFA80A84}" dt="2024-06-12T15:19:48.940" v="8369" actId="700"/>
          <ac:spMkLst>
            <pc:docMk/>
            <pc:sldMk cId="1951386545" sldId="6276"/>
            <ac:spMk id="3" creationId="{4FBF45AB-202D-B3BA-3E8B-A534914C9D77}"/>
          </ac:spMkLst>
        </pc:spChg>
        <pc:picChg chg="add">
          <ac:chgData name="Vincent Davy Zoonekynd" userId="9b657ceb-2c2e-465a-9d3d-eec3e4197458" providerId="ADAL" clId="{2F96F6A2-A108-4793-B7BD-CF16DFA80A84}" dt="2024-06-12T15:20:48.921" v="8377" actId="22"/>
          <ac:picMkLst>
            <pc:docMk/>
            <pc:sldMk cId="1951386545" sldId="6276"/>
            <ac:picMk id="5" creationId="{5A9654C2-332C-2E4F-C6CB-875E3F6370E7}"/>
          </ac:picMkLst>
        </pc:picChg>
      </pc:sldChg>
      <pc:sldChg chg="addSp add mod">
        <pc:chgData name="Vincent Davy Zoonekynd" userId="9b657ceb-2c2e-465a-9d3d-eec3e4197458" providerId="ADAL" clId="{2F96F6A2-A108-4793-B7BD-CF16DFA80A84}" dt="2024-06-12T15:21:08.417" v="8378" actId="22"/>
        <pc:sldMkLst>
          <pc:docMk/>
          <pc:sldMk cId="1171776616" sldId="6277"/>
        </pc:sldMkLst>
        <pc:picChg chg="add">
          <ac:chgData name="Vincent Davy Zoonekynd" userId="9b657ceb-2c2e-465a-9d3d-eec3e4197458" providerId="ADAL" clId="{2F96F6A2-A108-4793-B7BD-CF16DFA80A84}" dt="2024-06-12T15:21:08.417" v="8378" actId="22"/>
          <ac:picMkLst>
            <pc:docMk/>
            <pc:sldMk cId="1171776616" sldId="6277"/>
            <ac:picMk id="3" creationId="{957992E9-A4BF-CA04-88D0-762CF8ABE768}"/>
          </ac:picMkLst>
        </pc:picChg>
      </pc:sldChg>
      <pc:sldChg chg="addSp add mod">
        <pc:chgData name="Vincent Davy Zoonekynd" userId="9b657ceb-2c2e-465a-9d3d-eec3e4197458" providerId="ADAL" clId="{2F96F6A2-A108-4793-B7BD-CF16DFA80A84}" dt="2024-06-12T15:21:52.409" v="8379" actId="22"/>
        <pc:sldMkLst>
          <pc:docMk/>
          <pc:sldMk cId="1872632735" sldId="6278"/>
        </pc:sldMkLst>
        <pc:picChg chg="add">
          <ac:chgData name="Vincent Davy Zoonekynd" userId="9b657ceb-2c2e-465a-9d3d-eec3e4197458" providerId="ADAL" clId="{2F96F6A2-A108-4793-B7BD-CF16DFA80A84}" dt="2024-06-12T15:21:52.409" v="8379" actId="22"/>
          <ac:picMkLst>
            <pc:docMk/>
            <pc:sldMk cId="1872632735" sldId="6278"/>
            <ac:picMk id="3" creationId="{7533255F-4D08-1070-5F3C-7ECE098A8C38}"/>
          </ac:picMkLst>
        </pc:picChg>
      </pc:sldChg>
      <pc:sldChg chg="addSp add mod">
        <pc:chgData name="Vincent Davy Zoonekynd" userId="9b657ceb-2c2e-465a-9d3d-eec3e4197458" providerId="ADAL" clId="{2F96F6A2-A108-4793-B7BD-CF16DFA80A84}" dt="2024-06-12T15:22:05.973" v="8380" actId="22"/>
        <pc:sldMkLst>
          <pc:docMk/>
          <pc:sldMk cId="2634650059" sldId="6279"/>
        </pc:sldMkLst>
        <pc:picChg chg="add">
          <ac:chgData name="Vincent Davy Zoonekynd" userId="9b657ceb-2c2e-465a-9d3d-eec3e4197458" providerId="ADAL" clId="{2F96F6A2-A108-4793-B7BD-CF16DFA80A84}" dt="2024-06-12T15:22:05.973" v="8380" actId="22"/>
          <ac:picMkLst>
            <pc:docMk/>
            <pc:sldMk cId="2634650059" sldId="6279"/>
            <ac:picMk id="3" creationId="{8BB6DF0B-B168-9E50-A835-CDDB0AAAC38E}"/>
          </ac:picMkLst>
        </pc:picChg>
      </pc:sldChg>
      <pc:sldChg chg="addSp add del mod">
        <pc:chgData name="Vincent Davy Zoonekynd" userId="9b657ceb-2c2e-465a-9d3d-eec3e4197458" providerId="ADAL" clId="{2F96F6A2-A108-4793-B7BD-CF16DFA80A84}" dt="2024-06-13T05:23:51.544" v="8476" actId="2696"/>
        <pc:sldMkLst>
          <pc:docMk/>
          <pc:sldMk cId="1284780734" sldId="6280"/>
        </pc:sldMkLst>
        <pc:picChg chg="add">
          <ac:chgData name="Vincent Davy Zoonekynd" userId="9b657ceb-2c2e-465a-9d3d-eec3e4197458" providerId="ADAL" clId="{2F96F6A2-A108-4793-B7BD-CF16DFA80A84}" dt="2024-06-12T15:23:18.636" v="8381" actId="22"/>
          <ac:picMkLst>
            <pc:docMk/>
            <pc:sldMk cId="1284780734" sldId="6280"/>
            <ac:picMk id="3" creationId="{C6AD2F21-D557-9F97-32E2-F2CAD53C9681}"/>
          </ac:picMkLst>
        </pc:picChg>
      </pc:sldChg>
      <pc:sldChg chg="add">
        <pc:chgData name="Vincent Davy Zoonekynd" userId="9b657ceb-2c2e-465a-9d3d-eec3e4197458" providerId="ADAL" clId="{2F96F6A2-A108-4793-B7BD-CF16DFA80A84}" dt="2024-06-13T05:23:54.383" v="8477"/>
        <pc:sldMkLst>
          <pc:docMk/>
          <pc:sldMk cId="4206938533" sldId="6280"/>
        </pc:sldMkLst>
      </pc:sldChg>
      <pc:sldChg chg="addSp add del mod">
        <pc:chgData name="Vincent Davy Zoonekynd" userId="9b657ceb-2c2e-465a-9d3d-eec3e4197458" providerId="ADAL" clId="{2F96F6A2-A108-4793-B7BD-CF16DFA80A84}" dt="2024-06-13T05:23:51.544" v="8476" actId="2696"/>
        <pc:sldMkLst>
          <pc:docMk/>
          <pc:sldMk cId="277299175" sldId="6281"/>
        </pc:sldMkLst>
        <pc:picChg chg="add">
          <ac:chgData name="Vincent Davy Zoonekynd" userId="9b657ceb-2c2e-465a-9d3d-eec3e4197458" providerId="ADAL" clId="{2F96F6A2-A108-4793-B7BD-CF16DFA80A84}" dt="2024-06-12T15:23:31.749" v="8382" actId="22"/>
          <ac:picMkLst>
            <pc:docMk/>
            <pc:sldMk cId="277299175" sldId="6281"/>
            <ac:picMk id="3" creationId="{4FF1878E-FCAE-D964-47C2-7CF2E6981AAE}"/>
          </ac:picMkLst>
        </pc:picChg>
      </pc:sldChg>
      <pc:sldChg chg="add">
        <pc:chgData name="Vincent Davy Zoonekynd" userId="9b657ceb-2c2e-465a-9d3d-eec3e4197458" providerId="ADAL" clId="{2F96F6A2-A108-4793-B7BD-CF16DFA80A84}" dt="2024-06-13T05:23:54.383" v="8477"/>
        <pc:sldMkLst>
          <pc:docMk/>
          <pc:sldMk cId="4023903074" sldId="6281"/>
        </pc:sldMkLst>
      </pc:sldChg>
      <pc:sldChg chg="add">
        <pc:chgData name="Vincent Davy Zoonekynd" userId="9b657ceb-2c2e-465a-9d3d-eec3e4197458" providerId="ADAL" clId="{2F96F6A2-A108-4793-B7BD-CF16DFA80A84}" dt="2024-06-13T05:23:54.383" v="8477"/>
        <pc:sldMkLst>
          <pc:docMk/>
          <pc:sldMk cId="415208874" sldId="6282"/>
        </pc:sldMkLst>
      </pc:sldChg>
      <pc:sldChg chg="addSp add del mod">
        <pc:chgData name="Vincent Davy Zoonekynd" userId="9b657ceb-2c2e-465a-9d3d-eec3e4197458" providerId="ADAL" clId="{2F96F6A2-A108-4793-B7BD-CF16DFA80A84}" dt="2024-06-13T05:23:51.544" v="8476" actId="2696"/>
        <pc:sldMkLst>
          <pc:docMk/>
          <pc:sldMk cId="579179166" sldId="6282"/>
        </pc:sldMkLst>
        <pc:picChg chg="add">
          <ac:chgData name="Vincent Davy Zoonekynd" userId="9b657ceb-2c2e-465a-9d3d-eec3e4197458" providerId="ADAL" clId="{2F96F6A2-A108-4793-B7BD-CF16DFA80A84}" dt="2024-06-12T15:23:48.153" v="8383" actId="22"/>
          <ac:picMkLst>
            <pc:docMk/>
            <pc:sldMk cId="579179166" sldId="6282"/>
            <ac:picMk id="3" creationId="{DD217A94-4F6E-E760-7E56-875C404EDE75}"/>
          </ac:picMkLst>
        </pc:picChg>
      </pc:sldChg>
      <pc:sldChg chg="addSp add del mod">
        <pc:chgData name="Vincent Davy Zoonekynd" userId="9b657ceb-2c2e-465a-9d3d-eec3e4197458" providerId="ADAL" clId="{2F96F6A2-A108-4793-B7BD-CF16DFA80A84}" dt="2024-06-13T05:23:51.544" v="8476" actId="2696"/>
        <pc:sldMkLst>
          <pc:docMk/>
          <pc:sldMk cId="413291832" sldId="6283"/>
        </pc:sldMkLst>
        <pc:picChg chg="add">
          <ac:chgData name="Vincent Davy Zoonekynd" userId="9b657ceb-2c2e-465a-9d3d-eec3e4197458" providerId="ADAL" clId="{2F96F6A2-A108-4793-B7BD-CF16DFA80A84}" dt="2024-06-12T15:24:03.722" v="8384" actId="22"/>
          <ac:picMkLst>
            <pc:docMk/>
            <pc:sldMk cId="413291832" sldId="6283"/>
            <ac:picMk id="3" creationId="{CCC03086-6A80-83B1-30FA-FF8A7B6FF815}"/>
          </ac:picMkLst>
        </pc:picChg>
      </pc:sldChg>
      <pc:sldChg chg="add">
        <pc:chgData name="Vincent Davy Zoonekynd" userId="9b657ceb-2c2e-465a-9d3d-eec3e4197458" providerId="ADAL" clId="{2F96F6A2-A108-4793-B7BD-CF16DFA80A84}" dt="2024-06-13T05:23:54.383" v="8477"/>
        <pc:sldMkLst>
          <pc:docMk/>
          <pc:sldMk cId="647516720" sldId="6283"/>
        </pc:sldMkLst>
      </pc:sldChg>
      <pc:sldChg chg="addSp add mod">
        <pc:chgData name="Vincent Davy Zoonekynd" userId="9b657ceb-2c2e-465a-9d3d-eec3e4197458" providerId="ADAL" clId="{2F96F6A2-A108-4793-B7BD-CF16DFA80A84}" dt="2024-06-12T15:25:17.257" v="8385" actId="22"/>
        <pc:sldMkLst>
          <pc:docMk/>
          <pc:sldMk cId="62009583" sldId="6284"/>
        </pc:sldMkLst>
        <pc:picChg chg="add">
          <ac:chgData name="Vincent Davy Zoonekynd" userId="9b657ceb-2c2e-465a-9d3d-eec3e4197458" providerId="ADAL" clId="{2F96F6A2-A108-4793-B7BD-CF16DFA80A84}" dt="2024-06-12T15:25:17.257" v="8385" actId="22"/>
          <ac:picMkLst>
            <pc:docMk/>
            <pc:sldMk cId="62009583" sldId="6284"/>
            <ac:picMk id="3" creationId="{C7C99FF3-AB03-9DFB-3AA8-117DB48B55C9}"/>
          </ac:picMkLst>
        </pc:picChg>
      </pc:sldChg>
      <pc:sldChg chg="add">
        <pc:chgData name="Vincent Davy Zoonekynd" userId="9b657ceb-2c2e-465a-9d3d-eec3e4197458" providerId="ADAL" clId="{2F96F6A2-A108-4793-B7BD-CF16DFA80A84}" dt="2024-06-13T05:24:31.301" v="8479"/>
        <pc:sldMkLst>
          <pc:docMk/>
          <pc:sldMk cId="3856383239" sldId="6285"/>
        </pc:sldMkLst>
      </pc:sldChg>
      <pc:sldChg chg="addSp add del mod">
        <pc:chgData name="Vincent Davy Zoonekynd" userId="9b657ceb-2c2e-465a-9d3d-eec3e4197458" providerId="ADAL" clId="{2F96F6A2-A108-4793-B7BD-CF16DFA80A84}" dt="2024-06-13T05:24:24.970" v="8478" actId="2696"/>
        <pc:sldMkLst>
          <pc:docMk/>
          <pc:sldMk cId="4272747365" sldId="6285"/>
        </pc:sldMkLst>
        <pc:picChg chg="add">
          <ac:chgData name="Vincent Davy Zoonekynd" userId="9b657ceb-2c2e-465a-9d3d-eec3e4197458" providerId="ADAL" clId="{2F96F6A2-A108-4793-B7BD-CF16DFA80A84}" dt="2024-06-12T15:26:32.628" v="8386" actId="22"/>
          <ac:picMkLst>
            <pc:docMk/>
            <pc:sldMk cId="4272747365" sldId="6285"/>
            <ac:picMk id="3" creationId="{79562EE1-0691-5E33-14B4-100CBE560B0A}"/>
          </ac:picMkLst>
        </pc:picChg>
      </pc:sldChg>
      <pc:sldChg chg="addSp add del mod">
        <pc:chgData name="Vincent Davy Zoonekynd" userId="9b657ceb-2c2e-465a-9d3d-eec3e4197458" providerId="ADAL" clId="{2F96F6A2-A108-4793-B7BD-CF16DFA80A84}" dt="2024-06-13T05:24:24.970" v="8478" actId="2696"/>
        <pc:sldMkLst>
          <pc:docMk/>
          <pc:sldMk cId="582959940" sldId="6286"/>
        </pc:sldMkLst>
        <pc:picChg chg="add">
          <ac:chgData name="Vincent Davy Zoonekynd" userId="9b657ceb-2c2e-465a-9d3d-eec3e4197458" providerId="ADAL" clId="{2F96F6A2-A108-4793-B7BD-CF16DFA80A84}" dt="2024-06-12T15:26:57.001" v="8387" actId="22"/>
          <ac:picMkLst>
            <pc:docMk/>
            <pc:sldMk cId="582959940" sldId="6286"/>
            <ac:picMk id="3" creationId="{C94C9F02-0BCB-DDA4-6FB5-84434DAB7184}"/>
          </ac:picMkLst>
        </pc:picChg>
      </pc:sldChg>
      <pc:sldChg chg="add">
        <pc:chgData name="Vincent Davy Zoonekynd" userId="9b657ceb-2c2e-465a-9d3d-eec3e4197458" providerId="ADAL" clId="{2F96F6A2-A108-4793-B7BD-CF16DFA80A84}" dt="2024-06-13T05:24:31.301" v="8479"/>
        <pc:sldMkLst>
          <pc:docMk/>
          <pc:sldMk cId="2784958253" sldId="6286"/>
        </pc:sldMkLst>
      </pc:sldChg>
      <pc:sldChg chg="add">
        <pc:chgData name="Vincent Davy Zoonekynd" userId="9b657ceb-2c2e-465a-9d3d-eec3e4197458" providerId="ADAL" clId="{2F96F6A2-A108-4793-B7BD-CF16DFA80A84}" dt="2024-06-13T05:24:31.301" v="8479"/>
        <pc:sldMkLst>
          <pc:docMk/>
          <pc:sldMk cId="1980132138" sldId="6287"/>
        </pc:sldMkLst>
      </pc:sldChg>
      <pc:sldChg chg="addSp add del mod">
        <pc:chgData name="Vincent Davy Zoonekynd" userId="9b657ceb-2c2e-465a-9d3d-eec3e4197458" providerId="ADAL" clId="{2F96F6A2-A108-4793-B7BD-CF16DFA80A84}" dt="2024-06-13T05:24:24.970" v="8478" actId="2696"/>
        <pc:sldMkLst>
          <pc:docMk/>
          <pc:sldMk cId="2835919633" sldId="6287"/>
        </pc:sldMkLst>
        <pc:picChg chg="add">
          <ac:chgData name="Vincent Davy Zoonekynd" userId="9b657ceb-2c2e-465a-9d3d-eec3e4197458" providerId="ADAL" clId="{2F96F6A2-A108-4793-B7BD-CF16DFA80A84}" dt="2024-06-12T15:27:30.928" v="8388" actId="22"/>
          <ac:picMkLst>
            <pc:docMk/>
            <pc:sldMk cId="2835919633" sldId="6287"/>
            <ac:picMk id="3" creationId="{53CD05E8-1DEA-0F0E-6457-031E5BDDD158}"/>
          </ac:picMkLst>
        </pc:picChg>
      </pc:sldChg>
      <pc:sldChg chg="add">
        <pc:chgData name="Vincent Davy Zoonekynd" userId="9b657ceb-2c2e-465a-9d3d-eec3e4197458" providerId="ADAL" clId="{2F96F6A2-A108-4793-B7BD-CF16DFA80A84}" dt="2024-06-13T05:24:31.301" v="8479"/>
        <pc:sldMkLst>
          <pc:docMk/>
          <pc:sldMk cId="617731250" sldId="6288"/>
        </pc:sldMkLst>
      </pc:sldChg>
      <pc:sldChg chg="addSp add del mod">
        <pc:chgData name="Vincent Davy Zoonekynd" userId="9b657ceb-2c2e-465a-9d3d-eec3e4197458" providerId="ADAL" clId="{2F96F6A2-A108-4793-B7BD-CF16DFA80A84}" dt="2024-06-13T05:24:24.970" v="8478" actId="2696"/>
        <pc:sldMkLst>
          <pc:docMk/>
          <pc:sldMk cId="2140656258" sldId="6288"/>
        </pc:sldMkLst>
        <pc:picChg chg="add">
          <ac:chgData name="Vincent Davy Zoonekynd" userId="9b657ceb-2c2e-465a-9d3d-eec3e4197458" providerId="ADAL" clId="{2F96F6A2-A108-4793-B7BD-CF16DFA80A84}" dt="2024-06-12T15:27:41.184" v="8389" actId="22"/>
          <ac:picMkLst>
            <pc:docMk/>
            <pc:sldMk cId="2140656258" sldId="6288"/>
            <ac:picMk id="3" creationId="{5B899BA5-11FE-7BFA-3E43-811A6E1C7164}"/>
          </ac:picMkLst>
        </pc:picChg>
      </pc:sldChg>
      <pc:sldChg chg="add">
        <pc:chgData name="Vincent Davy Zoonekynd" userId="9b657ceb-2c2e-465a-9d3d-eec3e4197458" providerId="ADAL" clId="{2F96F6A2-A108-4793-B7BD-CF16DFA80A84}" dt="2024-06-13T05:24:31.301" v="8479"/>
        <pc:sldMkLst>
          <pc:docMk/>
          <pc:sldMk cId="118972741" sldId="6289"/>
        </pc:sldMkLst>
      </pc:sldChg>
      <pc:sldChg chg="addSp add del mod">
        <pc:chgData name="Vincent Davy Zoonekynd" userId="9b657ceb-2c2e-465a-9d3d-eec3e4197458" providerId="ADAL" clId="{2F96F6A2-A108-4793-B7BD-CF16DFA80A84}" dt="2024-06-13T05:24:24.970" v="8478" actId="2696"/>
        <pc:sldMkLst>
          <pc:docMk/>
          <pc:sldMk cId="4136884402" sldId="6289"/>
        </pc:sldMkLst>
        <pc:picChg chg="add">
          <ac:chgData name="Vincent Davy Zoonekynd" userId="9b657ceb-2c2e-465a-9d3d-eec3e4197458" providerId="ADAL" clId="{2F96F6A2-A108-4793-B7BD-CF16DFA80A84}" dt="2024-06-12T15:27:57.488" v="8390" actId="22"/>
          <ac:picMkLst>
            <pc:docMk/>
            <pc:sldMk cId="4136884402" sldId="6289"/>
            <ac:picMk id="3" creationId="{4D03CEF9-B70D-E8A9-B2F6-EE5784F81ACC}"/>
          </ac:picMkLst>
        </pc:picChg>
      </pc:sldChg>
      <pc:sldChg chg="addSp add mod">
        <pc:chgData name="Vincent Davy Zoonekynd" userId="9b657ceb-2c2e-465a-9d3d-eec3e4197458" providerId="ADAL" clId="{2F96F6A2-A108-4793-B7BD-CF16DFA80A84}" dt="2024-06-13T05:13:43.191" v="8391" actId="22"/>
        <pc:sldMkLst>
          <pc:docMk/>
          <pc:sldMk cId="2276872527" sldId="6290"/>
        </pc:sldMkLst>
        <pc:picChg chg="add">
          <ac:chgData name="Vincent Davy Zoonekynd" userId="9b657ceb-2c2e-465a-9d3d-eec3e4197458" providerId="ADAL" clId="{2F96F6A2-A108-4793-B7BD-CF16DFA80A84}" dt="2024-06-13T05:13:43.191" v="8391" actId="22"/>
          <ac:picMkLst>
            <pc:docMk/>
            <pc:sldMk cId="2276872527" sldId="6290"/>
            <ac:picMk id="3" creationId="{5F3BC48C-0E0B-2894-E2D0-9AD0CA7B72E2}"/>
          </ac:picMkLst>
        </pc:picChg>
      </pc:sldChg>
      <pc:sldChg chg="addSp add del mod">
        <pc:chgData name="Vincent Davy Zoonekynd" userId="9b657ceb-2c2e-465a-9d3d-eec3e4197458" providerId="ADAL" clId="{2F96F6A2-A108-4793-B7BD-CF16DFA80A84}" dt="2024-06-13T05:24:58.881" v="8485" actId="2696"/>
        <pc:sldMkLst>
          <pc:docMk/>
          <pc:sldMk cId="1814386248" sldId="6291"/>
        </pc:sldMkLst>
        <pc:picChg chg="add">
          <ac:chgData name="Vincent Davy Zoonekynd" userId="9b657ceb-2c2e-465a-9d3d-eec3e4197458" providerId="ADAL" clId="{2F96F6A2-A108-4793-B7BD-CF16DFA80A84}" dt="2024-06-13T05:15:07.049" v="8392" actId="22"/>
          <ac:picMkLst>
            <pc:docMk/>
            <pc:sldMk cId="1814386248" sldId="6291"/>
            <ac:picMk id="3" creationId="{C43A7D3E-601C-5B30-C886-328C66346BED}"/>
          </ac:picMkLst>
        </pc:picChg>
      </pc:sldChg>
      <pc:sldChg chg="add">
        <pc:chgData name="Vincent Davy Zoonekynd" userId="9b657ceb-2c2e-465a-9d3d-eec3e4197458" providerId="ADAL" clId="{2F96F6A2-A108-4793-B7BD-CF16DFA80A84}" dt="2024-06-13T05:25:04.260" v="8486"/>
        <pc:sldMkLst>
          <pc:docMk/>
          <pc:sldMk cId="4084462135" sldId="6291"/>
        </pc:sldMkLst>
      </pc:sldChg>
      <pc:sldChg chg="add">
        <pc:chgData name="Vincent Davy Zoonekynd" userId="9b657ceb-2c2e-465a-9d3d-eec3e4197458" providerId="ADAL" clId="{2F96F6A2-A108-4793-B7BD-CF16DFA80A84}" dt="2024-06-13T05:25:04.260" v="8486"/>
        <pc:sldMkLst>
          <pc:docMk/>
          <pc:sldMk cId="1168966574" sldId="6292"/>
        </pc:sldMkLst>
      </pc:sldChg>
      <pc:sldChg chg="addSp add del mod">
        <pc:chgData name="Vincent Davy Zoonekynd" userId="9b657ceb-2c2e-465a-9d3d-eec3e4197458" providerId="ADAL" clId="{2F96F6A2-A108-4793-B7BD-CF16DFA80A84}" dt="2024-06-13T05:24:58.881" v="8485" actId="2696"/>
        <pc:sldMkLst>
          <pc:docMk/>
          <pc:sldMk cId="2865606757" sldId="6292"/>
        </pc:sldMkLst>
        <pc:picChg chg="add">
          <ac:chgData name="Vincent Davy Zoonekynd" userId="9b657ceb-2c2e-465a-9d3d-eec3e4197458" providerId="ADAL" clId="{2F96F6A2-A108-4793-B7BD-CF16DFA80A84}" dt="2024-06-13T05:15:35.781" v="8393" actId="22"/>
          <ac:picMkLst>
            <pc:docMk/>
            <pc:sldMk cId="2865606757" sldId="6292"/>
            <ac:picMk id="3" creationId="{ABFB1886-035A-E4B5-3DAF-5638EC0F270B}"/>
          </ac:picMkLst>
        </pc:picChg>
      </pc:sldChg>
      <pc:sldChg chg="addSp add del mod">
        <pc:chgData name="Vincent Davy Zoonekynd" userId="9b657ceb-2c2e-465a-9d3d-eec3e4197458" providerId="ADAL" clId="{2F96F6A2-A108-4793-B7BD-CF16DFA80A84}" dt="2024-06-13T05:24:58.881" v="8485" actId="2696"/>
        <pc:sldMkLst>
          <pc:docMk/>
          <pc:sldMk cId="450171736" sldId="6293"/>
        </pc:sldMkLst>
        <pc:picChg chg="add">
          <ac:chgData name="Vincent Davy Zoonekynd" userId="9b657ceb-2c2e-465a-9d3d-eec3e4197458" providerId="ADAL" clId="{2F96F6A2-A108-4793-B7BD-CF16DFA80A84}" dt="2024-06-13T05:16:16.140" v="8394" actId="22"/>
          <ac:picMkLst>
            <pc:docMk/>
            <pc:sldMk cId="450171736" sldId="6293"/>
            <ac:picMk id="3" creationId="{6B7F6ADC-1B21-A098-6811-52A9CEEFAB8C}"/>
          </ac:picMkLst>
        </pc:picChg>
      </pc:sldChg>
      <pc:sldChg chg="add">
        <pc:chgData name="Vincent Davy Zoonekynd" userId="9b657ceb-2c2e-465a-9d3d-eec3e4197458" providerId="ADAL" clId="{2F96F6A2-A108-4793-B7BD-CF16DFA80A84}" dt="2024-06-13T05:25:04.260" v="8486"/>
        <pc:sldMkLst>
          <pc:docMk/>
          <pc:sldMk cId="2378931270" sldId="6293"/>
        </pc:sldMkLst>
      </pc:sldChg>
      <pc:sldChg chg="addSp add del mod">
        <pc:chgData name="Vincent Davy Zoonekynd" userId="9b657ceb-2c2e-465a-9d3d-eec3e4197458" providerId="ADAL" clId="{2F96F6A2-A108-4793-B7BD-CF16DFA80A84}" dt="2024-06-13T05:24:58.881" v="8485" actId="2696"/>
        <pc:sldMkLst>
          <pc:docMk/>
          <pc:sldMk cId="713142128" sldId="6294"/>
        </pc:sldMkLst>
        <pc:picChg chg="add">
          <ac:chgData name="Vincent Davy Zoonekynd" userId="9b657ceb-2c2e-465a-9d3d-eec3e4197458" providerId="ADAL" clId="{2F96F6A2-A108-4793-B7BD-CF16DFA80A84}" dt="2024-06-13T05:16:29.253" v="8395" actId="22"/>
          <ac:picMkLst>
            <pc:docMk/>
            <pc:sldMk cId="713142128" sldId="6294"/>
            <ac:picMk id="3" creationId="{56FF6E2B-F3FB-672F-DFB4-9010235EFBBC}"/>
          </ac:picMkLst>
        </pc:picChg>
      </pc:sldChg>
      <pc:sldChg chg="add">
        <pc:chgData name="Vincent Davy Zoonekynd" userId="9b657ceb-2c2e-465a-9d3d-eec3e4197458" providerId="ADAL" clId="{2F96F6A2-A108-4793-B7BD-CF16DFA80A84}" dt="2024-06-13T05:25:04.260" v="8486"/>
        <pc:sldMkLst>
          <pc:docMk/>
          <pc:sldMk cId="4231327064" sldId="6294"/>
        </pc:sldMkLst>
      </pc:sldChg>
      <pc:sldChg chg="addSp add mod">
        <pc:chgData name="Vincent Davy Zoonekynd" userId="9b657ceb-2c2e-465a-9d3d-eec3e4197458" providerId="ADAL" clId="{2F96F6A2-A108-4793-B7BD-CF16DFA80A84}" dt="2024-06-13T05:17:13.788" v="8396" actId="22"/>
        <pc:sldMkLst>
          <pc:docMk/>
          <pc:sldMk cId="1792640393" sldId="6295"/>
        </pc:sldMkLst>
        <pc:picChg chg="add">
          <ac:chgData name="Vincent Davy Zoonekynd" userId="9b657ceb-2c2e-465a-9d3d-eec3e4197458" providerId="ADAL" clId="{2F96F6A2-A108-4793-B7BD-CF16DFA80A84}" dt="2024-06-13T05:17:13.788" v="8396" actId="22"/>
          <ac:picMkLst>
            <pc:docMk/>
            <pc:sldMk cId="1792640393" sldId="6295"/>
            <ac:picMk id="3" creationId="{BEBB0D4F-14DA-7D5A-3D3C-E2964FF894F3}"/>
          </ac:picMkLst>
        </pc:picChg>
      </pc:sldChg>
      <pc:sldChg chg="addSp new mod">
        <pc:chgData name="Vincent Davy Zoonekynd" userId="9b657ceb-2c2e-465a-9d3d-eec3e4197458" providerId="ADAL" clId="{2F96F6A2-A108-4793-B7BD-CF16DFA80A84}" dt="2024-06-13T05:19:51.246" v="8399" actId="22"/>
        <pc:sldMkLst>
          <pc:docMk/>
          <pc:sldMk cId="4157318141" sldId="6296"/>
        </pc:sldMkLst>
        <pc:picChg chg="add">
          <ac:chgData name="Vincent Davy Zoonekynd" userId="9b657ceb-2c2e-465a-9d3d-eec3e4197458" providerId="ADAL" clId="{2F96F6A2-A108-4793-B7BD-CF16DFA80A84}" dt="2024-06-13T05:19:51.246" v="8399" actId="22"/>
          <ac:picMkLst>
            <pc:docMk/>
            <pc:sldMk cId="4157318141" sldId="6296"/>
            <ac:picMk id="3" creationId="{737B149A-BB49-A61E-A689-FFD200E854B6}"/>
          </ac:picMkLst>
        </pc:picChg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1681546847" sldId="6297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2563347071" sldId="6298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1612974032" sldId="6299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258998362" sldId="6300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1204804926" sldId="6301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3594162563" sldId="6302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237595765" sldId="6303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4016700643" sldId="6304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1902212682" sldId="6305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3135277421" sldId="6306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3597500133" sldId="6307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2471578465" sldId="6308"/>
        </pc:sldMkLst>
      </pc:sldChg>
      <pc:sldChg chg="modSp add mod ord">
        <pc:chgData name="Vincent Davy Zoonekynd" userId="9b657ceb-2c2e-465a-9d3d-eec3e4197458" providerId="ADAL" clId="{2F96F6A2-A108-4793-B7BD-CF16DFA80A84}" dt="2024-06-13T07:24:50.106" v="9151"/>
        <pc:sldMkLst>
          <pc:docMk/>
          <pc:sldMk cId="1873546824" sldId="6309"/>
        </pc:sldMkLst>
        <pc:spChg chg="mod">
          <ac:chgData name="Vincent Davy Zoonekynd" userId="9b657ceb-2c2e-465a-9d3d-eec3e4197458" providerId="ADAL" clId="{2F96F6A2-A108-4793-B7BD-CF16DFA80A84}" dt="2024-06-13T06:36:20.020" v="8697" actId="14100"/>
          <ac:spMkLst>
            <pc:docMk/>
            <pc:sldMk cId="1873546824" sldId="6309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13T05:22:50.437" v="8441" actId="20577"/>
        <pc:sldMkLst>
          <pc:docMk/>
          <pc:sldMk cId="3621311034" sldId="6310"/>
        </pc:sldMkLst>
        <pc:spChg chg="mod">
          <ac:chgData name="Vincent Davy Zoonekynd" userId="9b657ceb-2c2e-465a-9d3d-eec3e4197458" providerId="ADAL" clId="{2F96F6A2-A108-4793-B7BD-CF16DFA80A84}" dt="2024-06-13T05:22:50.437" v="8441" actId="20577"/>
          <ac:spMkLst>
            <pc:docMk/>
            <pc:sldMk cId="3621311034" sldId="6310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13T05:23:02.383" v="8447" actId="20577"/>
        <pc:sldMkLst>
          <pc:docMk/>
          <pc:sldMk cId="3420217450" sldId="6311"/>
        </pc:sldMkLst>
        <pc:spChg chg="mod">
          <ac:chgData name="Vincent Davy Zoonekynd" userId="9b657ceb-2c2e-465a-9d3d-eec3e4197458" providerId="ADAL" clId="{2F96F6A2-A108-4793-B7BD-CF16DFA80A84}" dt="2024-06-13T05:23:02.383" v="8447" actId="20577"/>
          <ac:spMkLst>
            <pc:docMk/>
            <pc:sldMk cId="3420217450" sldId="6311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13T05:23:30.407" v="8475" actId="20577"/>
        <pc:sldMkLst>
          <pc:docMk/>
          <pc:sldMk cId="1862952041" sldId="6312"/>
        </pc:sldMkLst>
        <pc:spChg chg="mod">
          <ac:chgData name="Vincent Davy Zoonekynd" userId="9b657ceb-2c2e-465a-9d3d-eec3e4197458" providerId="ADAL" clId="{2F96F6A2-A108-4793-B7BD-CF16DFA80A84}" dt="2024-06-13T05:23:30.407" v="8475" actId="20577"/>
          <ac:spMkLst>
            <pc:docMk/>
            <pc:sldMk cId="1862952041" sldId="6312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13T05:24:43.881" v="8484" actId="20577"/>
        <pc:sldMkLst>
          <pc:docMk/>
          <pc:sldMk cId="1916948464" sldId="6313"/>
        </pc:sldMkLst>
        <pc:spChg chg="mod">
          <ac:chgData name="Vincent Davy Zoonekynd" userId="9b657ceb-2c2e-465a-9d3d-eec3e4197458" providerId="ADAL" clId="{2F96F6A2-A108-4793-B7BD-CF16DFA80A84}" dt="2024-06-13T05:24:43.881" v="8484" actId="20577"/>
          <ac:spMkLst>
            <pc:docMk/>
            <pc:sldMk cId="1916948464" sldId="6313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13T05:25:26.820" v="8507" actId="20577"/>
        <pc:sldMkLst>
          <pc:docMk/>
          <pc:sldMk cId="368256653" sldId="6314"/>
        </pc:sldMkLst>
        <pc:spChg chg="mod">
          <ac:chgData name="Vincent Davy Zoonekynd" userId="9b657ceb-2c2e-465a-9d3d-eec3e4197458" providerId="ADAL" clId="{2F96F6A2-A108-4793-B7BD-CF16DFA80A84}" dt="2024-06-13T05:25:26.820" v="8507" actId="20577"/>
          <ac:spMkLst>
            <pc:docMk/>
            <pc:sldMk cId="368256653" sldId="6314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27T15:21:49.224" v="16803" actId="20577"/>
        <pc:sldMkLst>
          <pc:docMk/>
          <pc:sldMk cId="2219907589" sldId="6315"/>
        </pc:sldMkLst>
        <pc:spChg chg="mod">
          <ac:chgData name="Vincent Davy Zoonekynd" userId="9b657ceb-2c2e-465a-9d3d-eec3e4197458" providerId="ADAL" clId="{2F96F6A2-A108-4793-B7BD-CF16DFA80A84}" dt="2024-06-27T15:21:49.224" v="16803" actId="20577"/>
          <ac:spMkLst>
            <pc:docMk/>
            <pc:sldMk cId="2219907589" sldId="6315"/>
            <ac:spMk id="4" creationId="{610664E5-6276-E57B-536C-250E530CFD11}"/>
          </ac:spMkLst>
        </pc:spChg>
      </pc:sldChg>
      <pc:sldChg chg="addSp delSp new mod ord modClrScheme chgLayout">
        <pc:chgData name="Vincent Davy Zoonekynd" userId="9b657ceb-2c2e-465a-9d3d-eec3e4197458" providerId="ADAL" clId="{2F96F6A2-A108-4793-B7BD-CF16DFA80A84}" dt="2024-06-13T07:24:50.106" v="9151"/>
        <pc:sldMkLst>
          <pc:docMk/>
          <pc:sldMk cId="1927547361" sldId="6316"/>
        </pc:sldMkLst>
        <pc:spChg chg="del">
          <ac:chgData name="Vincent Davy Zoonekynd" userId="9b657ceb-2c2e-465a-9d3d-eec3e4197458" providerId="ADAL" clId="{2F96F6A2-A108-4793-B7BD-CF16DFA80A84}" dt="2024-06-13T06:36:31.563" v="8699" actId="700"/>
          <ac:spMkLst>
            <pc:docMk/>
            <pc:sldMk cId="1927547361" sldId="6316"/>
            <ac:spMk id="2" creationId="{24464AC7-511B-8379-DB3A-000A746CF9F3}"/>
          </ac:spMkLst>
        </pc:spChg>
        <pc:spChg chg="del">
          <ac:chgData name="Vincent Davy Zoonekynd" userId="9b657ceb-2c2e-465a-9d3d-eec3e4197458" providerId="ADAL" clId="{2F96F6A2-A108-4793-B7BD-CF16DFA80A84}" dt="2024-06-13T06:36:31.563" v="8699" actId="700"/>
          <ac:spMkLst>
            <pc:docMk/>
            <pc:sldMk cId="1927547361" sldId="6316"/>
            <ac:spMk id="3" creationId="{CF44C666-F2A0-D889-A134-CA41B4DB8A78}"/>
          </ac:spMkLst>
        </pc:spChg>
        <pc:picChg chg="add">
          <ac:chgData name="Vincent Davy Zoonekynd" userId="9b657ceb-2c2e-465a-9d3d-eec3e4197458" providerId="ADAL" clId="{2F96F6A2-A108-4793-B7BD-CF16DFA80A84}" dt="2024-06-13T06:36:50.056" v="8704"/>
          <ac:picMkLst>
            <pc:docMk/>
            <pc:sldMk cId="1927547361" sldId="6316"/>
            <ac:picMk id="5122" creationId="{72D6DBFC-6BDD-FBF7-2225-731BEE5E0394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2012408838" sldId="6317"/>
        </pc:sldMkLst>
        <pc:picChg chg="add">
          <ac:chgData name="Vincent Davy Zoonekynd" userId="9b657ceb-2c2e-465a-9d3d-eec3e4197458" providerId="ADAL" clId="{2F96F6A2-A108-4793-B7BD-CF16DFA80A84}" dt="2024-06-13T06:36:57.756" v="8705"/>
          <ac:picMkLst>
            <pc:docMk/>
            <pc:sldMk cId="2012408838" sldId="6317"/>
            <ac:picMk id="7170" creationId="{8DB0E73F-E956-B826-2FEB-93E3622BC8EB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1770294067" sldId="6318"/>
        </pc:sldMkLst>
        <pc:picChg chg="add">
          <ac:chgData name="Vincent Davy Zoonekynd" userId="9b657ceb-2c2e-465a-9d3d-eec3e4197458" providerId="ADAL" clId="{2F96F6A2-A108-4793-B7BD-CF16DFA80A84}" dt="2024-06-13T06:37:05.127" v="8706"/>
          <ac:picMkLst>
            <pc:docMk/>
            <pc:sldMk cId="1770294067" sldId="6318"/>
            <ac:picMk id="8194" creationId="{40C609E8-56B0-8F33-7E53-2265C414E5F5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3876494125" sldId="6319"/>
        </pc:sldMkLst>
        <pc:picChg chg="add">
          <ac:chgData name="Vincent Davy Zoonekynd" userId="9b657ceb-2c2e-465a-9d3d-eec3e4197458" providerId="ADAL" clId="{2F96F6A2-A108-4793-B7BD-CF16DFA80A84}" dt="2024-06-13T06:37:13.057" v="8707"/>
          <ac:picMkLst>
            <pc:docMk/>
            <pc:sldMk cId="3876494125" sldId="6319"/>
            <ac:picMk id="9218" creationId="{6B8A3470-5F2A-E63C-365E-01DF29231E18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3289642089" sldId="6320"/>
        </pc:sldMkLst>
        <pc:picChg chg="add">
          <ac:chgData name="Vincent Davy Zoonekynd" userId="9b657ceb-2c2e-465a-9d3d-eec3e4197458" providerId="ADAL" clId="{2F96F6A2-A108-4793-B7BD-CF16DFA80A84}" dt="2024-06-13T06:37:21.294" v="8708"/>
          <ac:picMkLst>
            <pc:docMk/>
            <pc:sldMk cId="3289642089" sldId="6320"/>
            <ac:picMk id="10242" creationId="{D604F776-066C-7E6A-4B55-AA4769C94323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977916809" sldId="6321"/>
        </pc:sldMkLst>
        <pc:picChg chg="add">
          <ac:chgData name="Vincent Davy Zoonekynd" userId="9b657ceb-2c2e-465a-9d3d-eec3e4197458" providerId="ADAL" clId="{2F96F6A2-A108-4793-B7BD-CF16DFA80A84}" dt="2024-06-13T06:37:29.713" v="8709"/>
          <ac:picMkLst>
            <pc:docMk/>
            <pc:sldMk cId="977916809" sldId="6321"/>
            <ac:picMk id="11266" creationId="{F4F8FCD6-1279-A196-2039-5DA15B2E9AA9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1593016608" sldId="6322"/>
        </pc:sldMkLst>
        <pc:picChg chg="add">
          <ac:chgData name="Vincent Davy Zoonekynd" userId="9b657ceb-2c2e-465a-9d3d-eec3e4197458" providerId="ADAL" clId="{2F96F6A2-A108-4793-B7BD-CF16DFA80A84}" dt="2024-06-13T06:37:41.239" v="8710"/>
          <ac:picMkLst>
            <pc:docMk/>
            <pc:sldMk cId="1593016608" sldId="6322"/>
            <ac:picMk id="12290" creationId="{BACDA511-489F-0F3C-89C3-590B5D1E27C3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3159723191" sldId="6323"/>
        </pc:sldMkLst>
        <pc:picChg chg="add">
          <ac:chgData name="Vincent Davy Zoonekynd" userId="9b657ceb-2c2e-465a-9d3d-eec3e4197458" providerId="ADAL" clId="{2F96F6A2-A108-4793-B7BD-CF16DFA80A84}" dt="2024-06-13T06:51:39.584" v="8719"/>
          <ac:picMkLst>
            <pc:docMk/>
            <pc:sldMk cId="3159723191" sldId="6323"/>
            <ac:picMk id="13314" creationId="{874C1274-C221-65ED-297F-5C4ED27C9058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3975105249" sldId="6324"/>
        </pc:sldMkLst>
        <pc:picChg chg="add">
          <ac:chgData name="Vincent Davy Zoonekynd" userId="9b657ceb-2c2e-465a-9d3d-eec3e4197458" providerId="ADAL" clId="{2F96F6A2-A108-4793-B7BD-CF16DFA80A84}" dt="2024-06-13T06:51:47.871" v="8720"/>
          <ac:picMkLst>
            <pc:docMk/>
            <pc:sldMk cId="3975105249" sldId="6324"/>
            <ac:picMk id="14338" creationId="{85ECEDAE-0DD5-47F8-33B6-99A4A4B32ED5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750298276" sldId="6325"/>
        </pc:sldMkLst>
        <pc:picChg chg="add">
          <ac:chgData name="Vincent Davy Zoonekynd" userId="9b657ceb-2c2e-465a-9d3d-eec3e4197458" providerId="ADAL" clId="{2F96F6A2-A108-4793-B7BD-CF16DFA80A84}" dt="2024-06-13T06:51:55.254" v="8721"/>
          <ac:picMkLst>
            <pc:docMk/>
            <pc:sldMk cId="750298276" sldId="6325"/>
            <ac:picMk id="15362" creationId="{6418DF97-7960-5BB8-417E-717D05606436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2811445483" sldId="6326"/>
        </pc:sldMkLst>
        <pc:picChg chg="add">
          <ac:chgData name="Vincent Davy Zoonekynd" userId="9b657ceb-2c2e-465a-9d3d-eec3e4197458" providerId="ADAL" clId="{2F96F6A2-A108-4793-B7BD-CF16DFA80A84}" dt="2024-06-13T06:52:02.922" v="8722"/>
          <ac:picMkLst>
            <pc:docMk/>
            <pc:sldMk cId="2811445483" sldId="6326"/>
            <ac:picMk id="16386" creationId="{EECA2C26-9763-AB14-311B-C29CEFEFC6A3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1612416521" sldId="6327"/>
        </pc:sldMkLst>
        <pc:picChg chg="add">
          <ac:chgData name="Vincent Davy Zoonekynd" userId="9b657ceb-2c2e-465a-9d3d-eec3e4197458" providerId="ADAL" clId="{2F96F6A2-A108-4793-B7BD-CF16DFA80A84}" dt="2024-06-13T06:52:11.659" v="8723"/>
          <ac:picMkLst>
            <pc:docMk/>
            <pc:sldMk cId="1612416521" sldId="6327"/>
            <ac:picMk id="17410" creationId="{FD9671DB-927B-5177-65CD-F9CED72BEC25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3670095111" sldId="6328"/>
        </pc:sldMkLst>
        <pc:picChg chg="add">
          <ac:chgData name="Vincent Davy Zoonekynd" userId="9b657ceb-2c2e-465a-9d3d-eec3e4197458" providerId="ADAL" clId="{2F96F6A2-A108-4793-B7BD-CF16DFA80A84}" dt="2024-06-13T06:52:20.331" v="8724"/>
          <ac:picMkLst>
            <pc:docMk/>
            <pc:sldMk cId="3670095111" sldId="6328"/>
            <ac:picMk id="18434" creationId="{A7D089E7-E155-3BB7-590C-9E1E9DCD4785}"/>
          </ac:picMkLst>
        </pc:pic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93721570" sldId="6329"/>
        </pc:sldMkLst>
      </pc:sldChg>
      <pc:sldChg chg="modSp new mod">
        <pc:chgData name="Vincent Davy Zoonekynd" userId="9b657ceb-2c2e-465a-9d3d-eec3e4197458" providerId="ADAL" clId="{2F96F6A2-A108-4793-B7BD-CF16DFA80A84}" dt="2024-06-13T07:13:26.867" v="8945" actId="20577"/>
        <pc:sldMkLst>
          <pc:docMk/>
          <pc:sldMk cId="1127475826" sldId="6329"/>
        </pc:sldMkLst>
        <pc:spChg chg="mod">
          <ac:chgData name="Vincent Davy Zoonekynd" userId="9b657ceb-2c2e-465a-9d3d-eec3e4197458" providerId="ADAL" clId="{2F96F6A2-A108-4793-B7BD-CF16DFA80A84}" dt="2024-06-13T07:12:16.205" v="8744" actId="20577"/>
          <ac:spMkLst>
            <pc:docMk/>
            <pc:sldMk cId="1127475826" sldId="6329"/>
            <ac:spMk id="2" creationId="{1370B707-681A-3FD2-A8E0-C509757EBFE7}"/>
          </ac:spMkLst>
        </pc:spChg>
        <pc:spChg chg="mod">
          <ac:chgData name="Vincent Davy Zoonekynd" userId="9b657ceb-2c2e-465a-9d3d-eec3e4197458" providerId="ADAL" clId="{2F96F6A2-A108-4793-B7BD-CF16DFA80A84}" dt="2024-06-13T07:13:26.867" v="8945" actId="20577"/>
          <ac:spMkLst>
            <pc:docMk/>
            <pc:sldMk cId="1127475826" sldId="6329"/>
            <ac:spMk id="3" creationId="{1E03DE18-1083-9745-AAAD-B905B4515F9C}"/>
          </ac:spMkLst>
        </pc:spChg>
      </pc:sldChg>
      <pc:sldChg chg="modSp new mod ord">
        <pc:chgData name="Vincent Davy Zoonekynd" userId="9b657ceb-2c2e-465a-9d3d-eec3e4197458" providerId="ADAL" clId="{2F96F6A2-A108-4793-B7BD-CF16DFA80A84}" dt="2024-06-13T07:24:21.558" v="9149"/>
        <pc:sldMkLst>
          <pc:docMk/>
          <pc:sldMk cId="1095029395" sldId="6330"/>
        </pc:sldMkLst>
        <pc:spChg chg="mod">
          <ac:chgData name="Vincent Davy Zoonekynd" userId="9b657ceb-2c2e-465a-9d3d-eec3e4197458" providerId="ADAL" clId="{2F96F6A2-A108-4793-B7BD-CF16DFA80A84}" dt="2024-06-13T07:21:56.227" v="8975" actId="20577"/>
          <ac:spMkLst>
            <pc:docMk/>
            <pc:sldMk cId="1095029395" sldId="6330"/>
            <ac:spMk id="2" creationId="{0F398ACA-3362-52C7-6C67-5BBDE86AD6BA}"/>
          </ac:spMkLst>
        </pc:spChg>
        <pc:spChg chg="mod">
          <ac:chgData name="Vincent Davy Zoonekynd" userId="9b657ceb-2c2e-465a-9d3d-eec3e4197458" providerId="ADAL" clId="{2F96F6A2-A108-4793-B7BD-CF16DFA80A84}" dt="2024-06-13T07:23:38.627" v="9147" actId="2711"/>
          <ac:spMkLst>
            <pc:docMk/>
            <pc:sldMk cId="1095029395" sldId="6330"/>
            <ac:spMk id="3" creationId="{8A260A29-6424-9B94-23B6-DE9E49763141}"/>
          </ac:spMkLst>
        </pc:sp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2501087110" sldId="6330"/>
        </pc:sldMkLst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217937381" sldId="6331"/>
        </pc:sldMkLst>
      </pc:sldChg>
      <pc:sldChg chg="add">
        <pc:chgData name="Vincent Davy Zoonekynd" userId="9b657ceb-2c2e-465a-9d3d-eec3e4197458" providerId="ADAL" clId="{2F96F6A2-A108-4793-B7BD-CF16DFA80A84}" dt="2024-06-13T12:55:32.926" v="10266"/>
        <pc:sldMkLst>
          <pc:docMk/>
          <pc:sldMk cId="1506556860" sldId="6331"/>
        </pc:sldMkLst>
      </pc:sldChg>
      <pc:sldChg chg="addSp delSp modSp new del mod">
        <pc:chgData name="Vincent Davy Zoonekynd" userId="9b657ceb-2c2e-465a-9d3d-eec3e4197458" providerId="ADAL" clId="{2F96F6A2-A108-4793-B7BD-CF16DFA80A84}" dt="2024-06-13T12:55:26.913" v="10265" actId="2696"/>
        <pc:sldMkLst>
          <pc:docMk/>
          <pc:sldMk cId="3191957375" sldId="6331"/>
        </pc:sldMkLst>
        <pc:spChg chg="mod">
          <ac:chgData name="Vincent Davy Zoonekynd" userId="9b657ceb-2c2e-465a-9d3d-eec3e4197458" providerId="ADAL" clId="{2F96F6A2-A108-4793-B7BD-CF16DFA80A84}" dt="2024-06-13T10:44:48.117" v="9266"/>
          <ac:spMkLst>
            <pc:docMk/>
            <pc:sldMk cId="3191957375" sldId="6331"/>
            <ac:spMk id="2" creationId="{2D07CA7D-B6E3-1901-0472-0DA3EC6C7E32}"/>
          </ac:spMkLst>
        </pc:spChg>
        <pc:spChg chg="del">
          <ac:chgData name="Vincent Davy Zoonekynd" userId="9b657ceb-2c2e-465a-9d3d-eec3e4197458" providerId="ADAL" clId="{2F96F6A2-A108-4793-B7BD-CF16DFA80A84}" dt="2024-06-13T10:43:14.031" v="9156" actId="478"/>
          <ac:spMkLst>
            <pc:docMk/>
            <pc:sldMk cId="3191957375" sldId="6331"/>
            <ac:spMk id="3" creationId="{BC6B7138-0B6B-CDBF-8692-FC8AC4A1D314}"/>
          </ac:spMkLst>
        </pc:spChg>
        <pc:picChg chg="add del mod">
          <ac:chgData name="Vincent Davy Zoonekynd" userId="9b657ceb-2c2e-465a-9d3d-eec3e4197458" providerId="ADAL" clId="{2F96F6A2-A108-4793-B7BD-CF16DFA80A84}" dt="2024-06-13T10:43:52.255" v="9179" actId="478"/>
          <ac:picMkLst>
            <pc:docMk/>
            <pc:sldMk cId="3191957375" sldId="6331"/>
            <ac:picMk id="19458" creationId="{B104A7FA-7B14-703F-1107-7CF3C6C30F43}"/>
          </ac:picMkLst>
        </pc:picChg>
        <pc:picChg chg="add mod">
          <ac:chgData name="Vincent Davy Zoonekynd" userId="9b657ceb-2c2e-465a-9d3d-eec3e4197458" providerId="ADAL" clId="{2F96F6A2-A108-4793-B7BD-CF16DFA80A84}" dt="2024-06-13T10:43:55.622" v="9201" actId="1036"/>
          <ac:picMkLst>
            <pc:docMk/>
            <pc:sldMk cId="3191957375" sldId="6331"/>
            <ac:picMk id="19460" creationId="{3018BB67-A718-6313-F499-2389A513962F}"/>
          </ac:picMkLst>
        </pc:pic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225617798" sldId="6332"/>
        </pc:sldMkLst>
      </pc:sldChg>
      <pc:sldChg chg="addSp delSp modSp add del mod">
        <pc:chgData name="Vincent Davy Zoonekynd" userId="9b657ceb-2c2e-465a-9d3d-eec3e4197458" providerId="ADAL" clId="{2F96F6A2-A108-4793-B7BD-CF16DFA80A84}" dt="2024-06-13T12:55:26.913" v="10265" actId="2696"/>
        <pc:sldMkLst>
          <pc:docMk/>
          <pc:sldMk cId="3042543117" sldId="6332"/>
        </pc:sldMkLst>
        <pc:spChg chg="mod">
          <ac:chgData name="Vincent Davy Zoonekynd" userId="9b657ceb-2c2e-465a-9d3d-eec3e4197458" providerId="ADAL" clId="{2F96F6A2-A108-4793-B7BD-CF16DFA80A84}" dt="2024-06-13T10:44:42.867" v="9262" actId="20577"/>
          <ac:spMkLst>
            <pc:docMk/>
            <pc:sldMk cId="3042543117" sldId="6332"/>
            <ac:spMk id="2" creationId="{2D07CA7D-B6E3-1901-0472-0DA3EC6C7E32}"/>
          </ac:spMkLst>
        </pc:spChg>
        <pc:picChg chg="del">
          <ac:chgData name="Vincent Davy Zoonekynd" userId="9b657ceb-2c2e-465a-9d3d-eec3e4197458" providerId="ADAL" clId="{2F96F6A2-A108-4793-B7BD-CF16DFA80A84}" dt="2024-06-13T10:44:03.422" v="9203" actId="478"/>
          <ac:picMkLst>
            <pc:docMk/>
            <pc:sldMk cId="3042543117" sldId="6332"/>
            <ac:picMk id="19460" creationId="{3018BB67-A718-6313-F499-2389A513962F}"/>
          </ac:picMkLst>
        </pc:picChg>
        <pc:picChg chg="add mod">
          <ac:chgData name="Vincent Davy Zoonekynd" userId="9b657ceb-2c2e-465a-9d3d-eec3e4197458" providerId="ADAL" clId="{2F96F6A2-A108-4793-B7BD-CF16DFA80A84}" dt="2024-06-13T10:44:24.798" v="9229" actId="1038"/>
          <ac:picMkLst>
            <pc:docMk/>
            <pc:sldMk cId="3042543117" sldId="6332"/>
            <ac:picMk id="20482" creationId="{EDB6B35A-8F44-8BDF-CB2D-EE15EB4B0A86}"/>
          </ac:picMkLst>
        </pc:picChg>
      </pc:sldChg>
      <pc:sldChg chg="add">
        <pc:chgData name="Vincent Davy Zoonekynd" userId="9b657ceb-2c2e-465a-9d3d-eec3e4197458" providerId="ADAL" clId="{2F96F6A2-A108-4793-B7BD-CF16DFA80A84}" dt="2024-06-13T12:55:32.926" v="10266"/>
        <pc:sldMkLst>
          <pc:docMk/>
          <pc:sldMk cId="3307230883" sldId="6332"/>
        </pc:sldMkLst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1413368332" sldId="6333"/>
        </pc:sldMkLst>
      </pc:sldChg>
      <pc:sldChg chg="add">
        <pc:chgData name="Vincent Davy Zoonekynd" userId="9b657ceb-2c2e-465a-9d3d-eec3e4197458" providerId="ADAL" clId="{2F96F6A2-A108-4793-B7BD-CF16DFA80A84}" dt="2024-06-13T12:55:32.926" v="10266"/>
        <pc:sldMkLst>
          <pc:docMk/>
          <pc:sldMk cId="3375724422" sldId="6333"/>
        </pc:sldMkLst>
      </pc:sldChg>
      <pc:sldChg chg="addSp delSp modSp add del">
        <pc:chgData name="Vincent Davy Zoonekynd" userId="9b657ceb-2c2e-465a-9d3d-eec3e4197458" providerId="ADAL" clId="{2F96F6A2-A108-4793-B7BD-CF16DFA80A84}" dt="2024-06-13T12:55:26.913" v="10265" actId="2696"/>
        <pc:sldMkLst>
          <pc:docMk/>
          <pc:sldMk cId="3464494193" sldId="6333"/>
        </pc:sldMkLst>
        <pc:picChg chg="del">
          <ac:chgData name="Vincent Davy Zoonekynd" userId="9b657ceb-2c2e-465a-9d3d-eec3e4197458" providerId="ADAL" clId="{2F96F6A2-A108-4793-B7BD-CF16DFA80A84}" dt="2024-06-13T10:58:43.970" v="9268" actId="478"/>
          <ac:picMkLst>
            <pc:docMk/>
            <pc:sldMk cId="3464494193" sldId="6333"/>
            <ac:picMk id="20482" creationId="{EDB6B35A-8F44-8BDF-CB2D-EE15EB4B0A86}"/>
          </ac:picMkLst>
        </pc:picChg>
        <pc:picChg chg="add mod">
          <ac:chgData name="Vincent Davy Zoonekynd" userId="9b657ceb-2c2e-465a-9d3d-eec3e4197458" providerId="ADAL" clId="{2F96F6A2-A108-4793-B7BD-CF16DFA80A84}" dt="2024-06-13T10:58:52.205" v="9270" actId="1076"/>
          <ac:picMkLst>
            <pc:docMk/>
            <pc:sldMk cId="3464494193" sldId="6333"/>
            <ac:picMk id="21506" creationId="{3F28FD6C-1B43-D855-0BE0-11EBC8963134}"/>
          </ac:picMkLst>
        </pc:picChg>
      </pc:sldChg>
      <pc:sldChg chg="modSp add del ord">
        <pc:chgData name="Vincent Davy Zoonekynd" userId="9b657ceb-2c2e-465a-9d3d-eec3e4197458" providerId="ADAL" clId="{2F96F6A2-A108-4793-B7BD-CF16DFA80A84}" dt="2024-06-13T12:55:26.913" v="10265" actId="2696"/>
        <pc:sldMkLst>
          <pc:docMk/>
          <pc:sldMk cId="918391709" sldId="6334"/>
        </pc:sldMkLst>
        <pc:picChg chg="mod">
          <ac:chgData name="Vincent Davy Zoonekynd" userId="9b657ceb-2c2e-465a-9d3d-eec3e4197458" providerId="ADAL" clId="{2F96F6A2-A108-4793-B7BD-CF16DFA80A84}" dt="2024-06-13T10:59:06.030" v="9274" actId="14826"/>
          <ac:picMkLst>
            <pc:docMk/>
            <pc:sldMk cId="918391709" sldId="6334"/>
            <ac:picMk id="20482" creationId="{EDB6B35A-8F44-8BDF-CB2D-EE15EB4B0A86}"/>
          </ac:picMkLst>
        </pc:pic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3513354326" sldId="6334"/>
        </pc:sldMkLst>
      </pc:sldChg>
      <pc:sldChg chg="add">
        <pc:chgData name="Vincent Davy Zoonekynd" userId="9b657ceb-2c2e-465a-9d3d-eec3e4197458" providerId="ADAL" clId="{2F96F6A2-A108-4793-B7BD-CF16DFA80A84}" dt="2024-06-13T12:55:32.926" v="10266"/>
        <pc:sldMkLst>
          <pc:docMk/>
          <pc:sldMk cId="4171905701" sldId="6334"/>
        </pc:sldMkLst>
      </pc:sldChg>
      <pc:sldChg chg="addSp delSp modSp add mod ord">
        <pc:chgData name="Vincent Davy Zoonekynd" userId="9b657ceb-2c2e-465a-9d3d-eec3e4197458" providerId="ADAL" clId="{2F96F6A2-A108-4793-B7BD-CF16DFA80A84}" dt="2024-06-13T11:04:03.295" v="9441"/>
        <pc:sldMkLst>
          <pc:docMk/>
          <pc:sldMk cId="2198530420" sldId="6335"/>
        </pc:sldMkLst>
        <pc:spChg chg="del mod">
          <ac:chgData name="Vincent Davy Zoonekynd" userId="9b657ceb-2c2e-465a-9d3d-eec3e4197458" providerId="ADAL" clId="{2F96F6A2-A108-4793-B7BD-CF16DFA80A84}" dt="2024-06-13T11:03:23.184" v="9394" actId="478"/>
          <ac:spMkLst>
            <pc:docMk/>
            <pc:sldMk cId="2198530420" sldId="6335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3T11:03:48.954" v="9439" actId="255"/>
          <ac:spMkLst>
            <pc:docMk/>
            <pc:sldMk cId="2198530420" sldId="6335"/>
            <ac:spMk id="4" creationId="{A07233FE-EEA2-9617-8898-208B1EAA7D46}"/>
          </ac:spMkLst>
        </pc:spChg>
        <pc:spChg chg="add del mod">
          <ac:chgData name="Vincent Davy Zoonekynd" userId="9b657ceb-2c2e-465a-9d3d-eec3e4197458" providerId="ADAL" clId="{2F96F6A2-A108-4793-B7BD-CF16DFA80A84}" dt="2024-06-13T11:03:26.748" v="9395" actId="478"/>
          <ac:spMkLst>
            <pc:docMk/>
            <pc:sldMk cId="2198530420" sldId="6335"/>
            <ac:spMk id="5" creationId="{B7DC0652-2B26-FDDF-4507-F4E01EE365C9}"/>
          </ac:spMkLst>
        </pc:sp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3188340901" sldId="6335"/>
        </pc:sldMkLst>
      </pc:sldChg>
      <pc:sldChg chg="modSp add mod">
        <pc:chgData name="Vincent Davy Zoonekynd" userId="9b657ceb-2c2e-465a-9d3d-eec3e4197458" providerId="ADAL" clId="{2F96F6A2-A108-4793-B7BD-CF16DFA80A84}" dt="2024-06-24T05:34:02.922" v="13503" actId="20577"/>
        <pc:sldMkLst>
          <pc:docMk/>
          <pc:sldMk cId="2516721341" sldId="6336"/>
        </pc:sldMkLst>
        <pc:spChg chg="mod">
          <ac:chgData name="Vincent Davy Zoonekynd" userId="9b657ceb-2c2e-465a-9d3d-eec3e4197458" providerId="ADAL" clId="{2F96F6A2-A108-4793-B7BD-CF16DFA80A84}" dt="2024-06-24T05:34:02.922" v="13503" actId="20577"/>
          <ac:spMkLst>
            <pc:docMk/>
            <pc:sldMk cId="2516721341" sldId="6336"/>
            <ac:spMk id="4" creationId="{A07233FE-EEA2-9617-8898-208B1EAA7D46}"/>
          </ac:spMkLst>
        </pc:sp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2723964470" sldId="6336"/>
        </pc:sldMkLst>
      </pc:sldChg>
      <pc:sldChg chg="modSp add mod ord">
        <pc:chgData name="Vincent Davy Zoonekynd" userId="9b657ceb-2c2e-465a-9d3d-eec3e4197458" providerId="ADAL" clId="{2F96F6A2-A108-4793-B7BD-CF16DFA80A84}" dt="2024-06-24T05:33:55.052" v="13494" actId="20577"/>
        <pc:sldMkLst>
          <pc:docMk/>
          <pc:sldMk cId="1666248489" sldId="6337"/>
        </pc:sldMkLst>
        <pc:spChg chg="mod">
          <ac:chgData name="Vincent Davy Zoonekynd" userId="9b657ceb-2c2e-465a-9d3d-eec3e4197458" providerId="ADAL" clId="{2F96F6A2-A108-4793-B7BD-CF16DFA80A84}" dt="2024-06-24T05:33:55.052" v="13494" actId="20577"/>
          <ac:spMkLst>
            <pc:docMk/>
            <pc:sldMk cId="1666248489" sldId="6337"/>
            <ac:spMk id="4" creationId="{A07233FE-EEA2-9617-8898-208B1EAA7D46}"/>
          </ac:spMkLst>
        </pc:sp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1677786425" sldId="6337"/>
        </pc:sldMkLst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2963468651" sldId="6338"/>
        </pc:sldMkLst>
      </pc:sldChg>
      <pc:sldChg chg="addSp delSp modSp add mod">
        <pc:chgData name="Vincent Davy Zoonekynd" userId="9b657ceb-2c2e-465a-9d3d-eec3e4197458" providerId="ADAL" clId="{2F96F6A2-A108-4793-B7BD-CF16DFA80A84}" dt="2024-06-13T12:34:49.094" v="10186" actId="1036"/>
        <pc:sldMkLst>
          <pc:docMk/>
          <pc:sldMk cId="3934137006" sldId="6338"/>
        </pc:sldMkLst>
        <pc:spChg chg="del">
          <ac:chgData name="Vincent Davy Zoonekynd" userId="9b657ceb-2c2e-465a-9d3d-eec3e4197458" providerId="ADAL" clId="{2F96F6A2-A108-4793-B7BD-CF16DFA80A84}" dt="2024-06-13T12:20:57.248" v="9632" actId="478"/>
          <ac:spMkLst>
            <pc:docMk/>
            <pc:sldMk cId="3934137006" sldId="6338"/>
            <ac:spMk id="3" creationId="{7CC13DEA-518C-4F3E-6460-E808C974BA52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6" creationId="{CAB3DC0C-933B-A97F-CCBE-75013F476378}"/>
          </ac:spMkLst>
        </pc:spChg>
        <pc:spChg chg="add del mod">
          <ac:chgData name="Vincent Davy Zoonekynd" userId="9b657ceb-2c2e-465a-9d3d-eec3e4197458" providerId="ADAL" clId="{2F96F6A2-A108-4793-B7BD-CF16DFA80A84}" dt="2024-06-13T12:31:05.885" v="10079" actId="478"/>
          <ac:spMkLst>
            <pc:docMk/>
            <pc:sldMk cId="3934137006" sldId="6338"/>
            <ac:spMk id="7" creationId="{0CB31160-9E18-BF34-841C-25938871D91E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8" creationId="{DBED32F7-8674-0283-772B-B4E6E85132D9}"/>
          </ac:spMkLst>
        </pc:spChg>
        <pc:spChg chg="add del mod">
          <ac:chgData name="Vincent Davy Zoonekynd" userId="9b657ceb-2c2e-465a-9d3d-eec3e4197458" providerId="ADAL" clId="{2F96F6A2-A108-4793-B7BD-CF16DFA80A84}" dt="2024-06-13T12:25:25.692" v="9751" actId="478"/>
          <ac:spMkLst>
            <pc:docMk/>
            <pc:sldMk cId="3934137006" sldId="6338"/>
            <ac:spMk id="10" creationId="{6F8CC257-0910-8DB6-8C8A-CF65A8032FEC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11" creationId="{4525177B-E842-8FE9-47A0-E0FAD1448C3D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13" creationId="{C7B53922-FC7A-587D-35FE-6761D4C95E4C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15" creationId="{5AFBAB78-29B8-D34C-D79D-DAFF7A494C1E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22" creationId="{F2ABF563-188F-4614-881E-BE90CFE1FC0C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27" creationId="{C46649BB-EE05-4EAC-853E-EA8CC532F96D}"/>
          </ac:spMkLst>
        </pc:spChg>
        <pc:spChg chg="add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28" creationId="{F3451B87-7C4F-F36E-0343-93A511F10873}"/>
          </ac:spMkLst>
        </pc:spChg>
        <pc:spChg chg="add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32" creationId="{8C438857-6971-C8E9-1B5E-CD7DA30B72A2}"/>
          </ac:spMkLst>
        </pc:spChg>
        <pc:spChg chg="add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35" creationId="{3073CCB1-3054-95C1-A413-DA05E4427B09}"/>
          </ac:spMkLst>
        </pc:spChg>
        <pc:spChg chg="add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36" creationId="{8A0A6FEB-DE73-E150-CF0D-8485EE77B16C}"/>
          </ac:spMkLst>
        </pc:spChg>
        <pc:cxnChg chg="add del mod">
          <ac:chgData name="Vincent Davy Zoonekynd" userId="9b657ceb-2c2e-465a-9d3d-eec3e4197458" providerId="ADAL" clId="{2F96F6A2-A108-4793-B7BD-CF16DFA80A84}" dt="2024-06-13T12:25:33.077" v="9752" actId="478"/>
          <ac:cxnSpMkLst>
            <pc:docMk/>
            <pc:sldMk cId="3934137006" sldId="6338"/>
            <ac:cxnSpMk id="5" creationId="{55820AD0-1D6D-776F-8649-39CB78EC2974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9" creationId="{3E55210B-0422-4566-59DF-8A2AAFA6FE47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12" creationId="{18BFCB6E-F139-2F9D-4D02-F75EEB954287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14" creationId="{0C86C959-4ACC-664D-F79A-2DE1AD0EB2F9}"/>
          </ac:cxnSpMkLst>
        </pc:cxnChg>
        <pc:cxnChg chg="add del mod">
          <ac:chgData name="Vincent Davy Zoonekynd" userId="9b657ceb-2c2e-465a-9d3d-eec3e4197458" providerId="ADAL" clId="{2F96F6A2-A108-4793-B7BD-CF16DFA80A84}" dt="2024-06-13T12:29:56.461" v="10010" actId="478"/>
          <ac:cxnSpMkLst>
            <pc:docMk/>
            <pc:sldMk cId="3934137006" sldId="6338"/>
            <ac:cxnSpMk id="16" creationId="{50FCCAC8-6FA1-00E2-DD23-E88E244BD970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20" creationId="{A1BC9018-9E5C-DC00-477E-12AA942B5F4C}"/>
          </ac:cxnSpMkLst>
        </pc:cxnChg>
        <pc:cxnChg chg="add del mod">
          <ac:chgData name="Vincent Davy Zoonekynd" userId="9b657ceb-2c2e-465a-9d3d-eec3e4197458" providerId="ADAL" clId="{2F96F6A2-A108-4793-B7BD-CF16DFA80A84}" dt="2024-06-13T12:29:31.954" v="10005" actId="478"/>
          <ac:cxnSpMkLst>
            <pc:docMk/>
            <pc:sldMk cId="3934137006" sldId="6338"/>
            <ac:cxnSpMk id="23" creationId="{B025F6DC-C1BF-3297-5FBD-95D6C8E1E44D}"/>
          </ac:cxnSpMkLst>
        </pc:cxnChg>
        <pc:cxnChg chg="add del mod">
          <ac:chgData name="Vincent Davy Zoonekynd" userId="9b657ceb-2c2e-465a-9d3d-eec3e4197458" providerId="ADAL" clId="{2F96F6A2-A108-4793-B7BD-CF16DFA80A84}" dt="2024-06-13T12:30:21.750" v="10041" actId="478"/>
          <ac:cxnSpMkLst>
            <pc:docMk/>
            <pc:sldMk cId="3934137006" sldId="6338"/>
            <ac:cxnSpMk id="24" creationId="{CBED6A18-D0F7-FC99-ECE6-B1383E2D64B0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25" creationId="{3DFA283D-BDEE-B2EA-941D-3E6CB37E31FD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26" creationId="{20C6FC33-B0CB-1C84-B5E6-9B353B346633}"/>
          </ac:cxnSpMkLst>
        </pc:cxnChg>
        <pc:cxnChg chg="add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29" creationId="{496B7E9F-895B-209E-50DE-C3374D4B0419}"/>
          </ac:cxnSpMkLst>
        </pc:cxnChg>
        <pc:cxnChg chg="add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33" creationId="{1F3EE975-E6B3-CF02-C9F7-B9E2EB48A598}"/>
          </ac:cxnSpMkLst>
        </pc:cxnChg>
        <pc:cxnChg chg="add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37" creationId="{360023DB-DC8F-6531-AAD2-CD28CEDA5705}"/>
          </ac:cxnSpMkLst>
        </pc:cxnChg>
        <pc:cxnChg chg="add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38" creationId="{69F61BAC-5F9A-1788-4E41-745A0E56FAA1}"/>
          </ac:cxnSpMkLst>
        </pc:cxnChg>
      </pc:sldChg>
      <pc:sldChg chg="addSp delSp modSp add mod">
        <pc:chgData name="Vincent Davy Zoonekynd" userId="9b657ceb-2c2e-465a-9d3d-eec3e4197458" providerId="ADAL" clId="{2F96F6A2-A108-4793-B7BD-CF16DFA80A84}" dt="2024-06-13T12:41:37.088" v="10245" actId="1076"/>
        <pc:sldMkLst>
          <pc:docMk/>
          <pc:sldMk cId="1819496257" sldId="6339"/>
        </pc:sldMkLst>
        <pc:picChg chg="add mod">
          <ac:chgData name="Vincent Davy Zoonekynd" userId="9b657ceb-2c2e-465a-9d3d-eec3e4197458" providerId="ADAL" clId="{2F96F6A2-A108-4793-B7BD-CF16DFA80A84}" dt="2024-06-13T12:41:37.088" v="10245" actId="1076"/>
          <ac:picMkLst>
            <pc:docMk/>
            <pc:sldMk cId="1819496257" sldId="6339"/>
            <ac:picMk id="63" creationId="{1CD3DF1B-EF84-BE9A-E768-509687A0E87B}"/>
          </ac:picMkLst>
        </pc:picChg>
        <pc:picChg chg="add">
          <ac:chgData name="Vincent Davy Zoonekynd" userId="9b657ceb-2c2e-465a-9d3d-eec3e4197458" providerId="ADAL" clId="{2F96F6A2-A108-4793-B7BD-CF16DFA80A84}" dt="2024-06-13T12:41:20.518" v="10242"/>
          <ac:picMkLst>
            <pc:docMk/>
            <pc:sldMk cId="1819496257" sldId="6339"/>
            <ac:picMk id="22530" creationId="{18F757EE-AAD9-C6B9-056A-DF915FFD32CE}"/>
          </ac:picMkLst>
        </pc:picChg>
        <pc:inkChg chg="add del">
          <ac:chgData name="Vincent Davy Zoonekynd" userId="9b657ceb-2c2e-465a-9d3d-eec3e4197458" providerId="ADAL" clId="{2F96F6A2-A108-4793-B7BD-CF16DFA80A84}" dt="2024-06-13T12:35:32.577" v="10189" actId="9405"/>
          <ac:inkMkLst>
            <pc:docMk/>
            <pc:sldMk cId="1819496257" sldId="6339"/>
            <ac:inkMk id="3" creationId="{F6930150-0442-ABAE-1088-B9ABD6BC4F5D}"/>
          </ac:inkMkLst>
        </pc:inkChg>
        <pc:inkChg chg="add del">
          <ac:chgData name="Vincent Davy Zoonekynd" userId="9b657ceb-2c2e-465a-9d3d-eec3e4197458" providerId="ADAL" clId="{2F96F6A2-A108-4793-B7BD-CF16DFA80A84}" dt="2024-06-13T12:35:45.472" v="10191" actId="9405"/>
          <ac:inkMkLst>
            <pc:docMk/>
            <pc:sldMk cId="1819496257" sldId="6339"/>
            <ac:inkMk id="5" creationId="{4D0CE675-07F6-1DE0-34EB-E178B78ADC79}"/>
          </ac:inkMkLst>
        </pc:inkChg>
        <pc:inkChg chg="add del">
          <ac:chgData name="Vincent Davy Zoonekynd" userId="9b657ceb-2c2e-465a-9d3d-eec3e4197458" providerId="ADAL" clId="{2F96F6A2-A108-4793-B7BD-CF16DFA80A84}" dt="2024-06-13T12:35:49.849" v="10193" actId="9405"/>
          <ac:inkMkLst>
            <pc:docMk/>
            <pc:sldMk cId="1819496257" sldId="6339"/>
            <ac:inkMk id="7" creationId="{C216DCE3-BB55-9287-C9CF-BC1B4BFFC91F}"/>
          </ac:inkMkLst>
        </pc:inkChg>
        <pc:inkChg chg="add">
          <ac:chgData name="Vincent Davy Zoonekynd" userId="9b657ceb-2c2e-465a-9d3d-eec3e4197458" providerId="ADAL" clId="{2F96F6A2-A108-4793-B7BD-CF16DFA80A84}" dt="2024-06-13T12:36:11.168" v="10194" actId="9405"/>
          <ac:inkMkLst>
            <pc:docMk/>
            <pc:sldMk cId="1819496257" sldId="6339"/>
            <ac:inkMk id="10" creationId="{E435CCD2-FA88-F600-5416-30648AA058AA}"/>
          </ac:inkMkLst>
        </pc:inkChg>
        <pc:inkChg chg="add">
          <ac:chgData name="Vincent Davy Zoonekynd" userId="9b657ceb-2c2e-465a-9d3d-eec3e4197458" providerId="ADAL" clId="{2F96F6A2-A108-4793-B7BD-CF16DFA80A84}" dt="2024-06-13T12:36:13.454" v="10195" actId="9405"/>
          <ac:inkMkLst>
            <pc:docMk/>
            <pc:sldMk cId="1819496257" sldId="6339"/>
            <ac:inkMk id="16" creationId="{6A5BA33C-0523-E271-5928-B8F521F6CEBF}"/>
          </ac:inkMkLst>
        </pc:inkChg>
        <pc:inkChg chg="add">
          <ac:chgData name="Vincent Davy Zoonekynd" userId="9b657ceb-2c2e-465a-9d3d-eec3e4197458" providerId="ADAL" clId="{2F96F6A2-A108-4793-B7BD-CF16DFA80A84}" dt="2024-06-13T12:36:15.199" v="10196" actId="9405"/>
          <ac:inkMkLst>
            <pc:docMk/>
            <pc:sldMk cId="1819496257" sldId="6339"/>
            <ac:inkMk id="17" creationId="{CDDEB684-4AF1-59DF-726C-01AD00D9812F}"/>
          </ac:inkMkLst>
        </pc:inkChg>
        <pc:inkChg chg="add del">
          <ac:chgData name="Vincent Davy Zoonekynd" userId="9b657ceb-2c2e-465a-9d3d-eec3e4197458" providerId="ADAL" clId="{2F96F6A2-A108-4793-B7BD-CF16DFA80A84}" dt="2024-06-13T12:37:02.379" v="10198" actId="9405"/>
          <ac:inkMkLst>
            <pc:docMk/>
            <pc:sldMk cId="1819496257" sldId="6339"/>
            <ac:inkMk id="18" creationId="{A722D7A0-BFBC-3771-4DDD-174619727D19}"/>
          </ac:inkMkLst>
        </pc:inkChg>
        <pc:inkChg chg="add">
          <ac:chgData name="Vincent Davy Zoonekynd" userId="9b657ceb-2c2e-465a-9d3d-eec3e4197458" providerId="ADAL" clId="{2F96F6A2-A108-4793-B7BD-CF16DFA80A84}" dt="2024-06-13T12:37:09.230" v="10199" actId="9405"/>
          <ac:inkMkLst>
            <pc:docMk/>
            <pc:sldMk cId="1819496257" sldId="6339"/>
            <ac:inkMk id="19" creationId="{9F7B65F3-C704-FEC9-A694-05258C9C7FA9}"/>
          </ac:inkMkLst>
        </pc:inkChg>
        <pc:inkChg chg="add">
          <ac:chgData name="Vincent Davy Zoonekynd" userId="9b657ceb-2c2e-465a-9d3d-eec3e4197458" providerId="ADAL" clId="{2F96F6A2-A108-4793-B7BD-CF16DFA80A84}" dt="2024-06-13T12:37:11.767" v="10200" actId="9405"/>
          <ac:inkMkLst>
            <pc:docMk/>
            <pc:sldMk cId="1819496257" sldId="6339"/>
            <ac:inkMk id="21" creationId="{CDD1FA17-1BDC-C909-7C14-25F8B96F8928}"/>
          </ac:inkMkLst>
        </pc:inkChg>
        <pc:inkChg chg="add">
          <ac:chgData name="Vincent Davy Zoonekynd" userId="9b657ceb-2c2e-465a-9d3d-eec3e4197458" providerId="ADAL" clId="{2F96F6A2-A108-4793-B7BD-CF16DFA80A84}" dt="2024-06-13T12:37:14.790" v="10201" actId="9405"/>
          <ac:inkMkLst>
            <pc:docMk/>
            <pc:sldMk cId="1819496257" sldId="6339"/>
            <ac:inkMk id="23" creationId="{C86A830D-925D-772C-AD51-9FEB1294F87C}"/>
          </ac:inkMkLst>
        </pc:inkChg>
        <pc:inkChg chg="add">
          <ac:chgData name="Vincent Davy Zoonekynd" userId="9b657ceb-2c2e-465a-9d3d-eec3e4197458" providerId="ADAL" clId="{2F96F6A2-A108-4793-B7BD-CF16DFA80A84}" dt="2024-06-13T12:37:15.910" v="10202" actId="9405"/>
          <ac:inkMkLst>
            <pc:docMk/>
            <pc:sldMk cId="1819496257" sldId="6339"/>
            <ac:inkMk id="24" creationId="{21E33601-2E72-A287-212F-8B2EE49AA8DE}"/>
          </ac:inkMkLst>
        </pc:inkChg>
        <pc:inkChg chg="add">
          <ac:chgData name="Vincent Davy Zoonekynd" userId="9b657ceb-2c2e-465a-9d3d-eec3e4197458" providerId="ADAL" clId="{2F96F6A2-A108-4793-B7BD-CF16DFA80A84}" dt="2024-06-13T12:37:16.395" v="10203" actId="9405"/>
          <ac:inkMkLst>
            <pc:docMk/>
            <pc:sldMk cId="1819496257" sldId="6339"/>
            <ac:inkMk id="30" creationId="{9BD8B434-F1B8-069C-B1D7-B005B8755685}"/>
          </ac:inkMkLst>
        </pc:inkChg>
        <pc:inkChg chg="add">
          <ac:chgData name="Vincent Davy Zoonekynd" userId="9b657ceb-2c2e-465a-9d3d-eec3e4197458" providerId="ADAL" clId="{2F96F6A2-A108-4793-B7BD-CF16DFA80A84}" dt="2024-06-13T12:37:22.393" v="10204" actId="9405"/>
          <ac:inkMkLst>
            <pc:docMk/>
            <pc:sldMk cId="1819496257" sldId="6339"/>
            <ac:inkMk id="31" creationId="{CFC82A74-6ED6-13E6-2BCC-C670DC8B62A7}"/>
          </ac:inkMkLst>
        </pc:inkChg>
        <pc:inkChg chg="add">
          <ac:chgData name="Vincent Davy Zoonekynd" userId="9b657ceb-2c2e-465a-9d3d-eec3e4197458" providerId="ADAL" clId="{2F96F6A2-A108-4793-B7BD-CF16DFA80A84}" dt="2024-06-13T12:37:25.198" v="10205" actId="9405"/>
          <ac:inkMkLst>
            <pc:docMk/>
            <pc:sldMk cId="1819496257" sldId="6339"/>
            <ac:inkMk id="34" creationId="{824932C1-249C-CA0A-302E-54D37572CA1B}"/>
          </ac:inkMkLst>
        </pc:inkChg>
        <pc:inkChg chg="add">
          <ac:chgData name="Vincent Davy Zoonekynd" userId="9b657ceb-2c2e-465a-9d3d-eec3e4197458" providerId="ADAL" clId="{2F96F6A2-A108-4793-B7BD-CF16DFA80A84}" dt="2024-06-13T12:37:26.885" v="10206" actId="9405"/>
          <ac:inkMkLst>
            <pc:docMk/>
            <pc:sldMk cId="1819496257" sldId="6339"/>
            <ac:inkMk id="39" creationId="{6F16ABAE-B89B-9FF7-73C7-A60689C5123F}"/>
          </ac:inkMkLst>
        </pc:inkChg>
        <pc:inkChg chg="add">
          <ac:chgData name="Vincent Davy Zoonekynd" userId="9b657ceb-2c2e-465a-9d3d-eec3e4197458" providerId="ADAL" clId="{2F96F6A2-A108-4793-B7BD-CF16DFA80A84}" dt="2024-06-13T12:37:28.788" v="10207" actId="9405"/>
          <ac:inkMkLst>
            <pc:docMk/>
            <pc:sldMk cId="1819496257" sldId="6339"/>
            <ac:inkMk id="40" creationId="{C1D644D0-B016-57AF-C536-A2BBE6FC1B40}"/>
          </ac:inkMkLst>
        </pc:inkChg>
        <pc:inkChg chg="add del">
          <ac:chgData name="Vincent Davy Zoonekynd" userId="9b657ceb-2c2e-465a-9d3d-eec3e4197458" providerId="ADAL" clId="{2F96F6A2-A108-4793-B7BD-CF16DFA80A84}" dt="2024-06-13T12:37:40.605" v="10209" actId="9405"/>
          <ac:inkMkLst>
            <pc:docMk/>
            <pc:sldMk cId="1819496257" sldId="6339"/>
            <ac:inkMk id="41" creationId="{6988E8FB-6DED-1483-B283-89FFC83B1139}"/>
          </ac:inkMkLst>
        </pc:inkChg>
        <pc:inkChg chg="add">
          <ac:chgData name="Vincent Davy Zoonekynd" userId="9b657ceb-2c2e-465a-9d3d-eec3e4197458" providerId="ADAL" clId="{2F96F6A2-A108-4793-B7BD-CF16DFA80A84}" dt="2024-06-13T12:37:47.667" v="10210" actId="9405"/>
          <ac:inkMkLst>
            <pc:docMk/>
            <pc:sldMk cId="1819496257" sldId="6339"/>
            <ac:inkMk id="42" creationId="{158C21EC-CF6E-42D0-AA34-524EF7A0B7AE}"/>
          </ac:inkMkLst>
        </pc:inkChg>
        <pc:inkChg chg="add">
          <ac:chgData name="Vincent Davy Zoonekynd" userId="9b657ceb-2c2e-465a-9d3d-eec3e4197458" providerId="ADAL" clId="{2F96F6A2-A108-4793-B7BD-CF16DFA80A84}" dt="2024-06-13T12:37:48.902" v="10211" actId="9405"/>
          <ac:inkMkLst>
            <pc:docMk/>
            <pc:sldMk cId="1819496257" sldId="6339"/>
            <ac:inkMk id="43" creationId="{2E40E26A-80EC-90EF-BFE3-0B55EEE71ED3}"/>
          </ac:inkMkLst>
        </pc:inkChg>
        <pc:inkChg chg="add">
          <ac:chgData name="Vincent Davy Zoonekynd" userId="9b657ceb-2c2e-465a-9d3d-eec3e4197458" providerId="ADAL" clId="{2F96F6A2-A108-4793-B7BD-CF16DFA80A84}" dt="2024-06-13T12:37:49.687" v="10212" actId="9405"/>
          <ac:inkMkLst>
            <pc:docMk/>
            <pc:sldMk cId="1819496257" sldId="6339"/>
            <ac:inkMk id="44" creationId="{D35BCE7A-0AFF-D3C5-7E84-01618751C78B}"/>
          </ac:inkMkLst>
        </pc:inkChg>
        <pc:inkChg chg="add">
          <ac:chgData name="Vincent Davy Zoonekynd" userId="9b657ceb-2c2e-465a-9d3d-eec3e4197458" providerId="ADAL" clId="{2F96F6A2-A108-4793-B7BD-CF16DFA80A84}" dt="2024-06-13T12:37:50.505" v="10213" actId="9405"/>
          <ac:inkMkLst>
            <pc:docMk/>
            <pc:sldMk cId="1819496257" sldId="6339"/>
            <ac:inkMk id="45" creationId="{142498BE-4B04-2EF8-62AF-D7CBF6F3DF5F}"/>
          </ac:inkMkLst>
        </pc:inkChg>
        <pc:inkChg chg="add">
          <ac:chgData name="Vincent Davy Zoonekynd" userId="9b657ceb-2c2e-465a-9d3d-eec3e4197458" providerId="ADAL" clId="{2F96F6A2-A108-4793-B7BD-CF16DFA80A84}" dt="2024-06-13T12:37:50.940" v="10214" actId="9405"/>
          <ac:inkMkLst>
            <pc:docMk/>
            <pc:sldMk cId="1819496257" sldId="6339"/>
            <ac:inkMk id="46" creationId="{0D518C2A-7534-8076-A4D1-F80A15D5CB5A}"/>
          </ac:inkMkLst>
        </pc:inkChg>
        <pc:inkChg chg="add">
          <ac:chgData name="Vincent Davy Zoonekynd" userId="9b657ceb-2c2e-465a-9d3d-eec3e4197458" providerId="ADAL" clId="{2F96F6A2-A108-4793-B7BD-CF16DFA80A84}" dt="2024-06-13T12:37:58.025" v="10215" actId="9405"/>
          <ac:inkMkLst>
            <pc:docMk/>
            <pc:sldMk cId="1819496257" sldId="6339"/>
            <ac:inkMk id="47" creationId="{74F2D0EE-F503-701A-1B71-17960289026B}"/>
          </ac:inkMkLst>
        </pc:inkChg>
        <pc:inkChg chg="add del">
          <ac:chgData name="Vincent Davy Zoonekynd" userId="9b657ceb-2c2e-465a-9d3d-eec3e4197458" providerId="ADAL" clId="{2F96F6A2-A108-4793-B7BD-CF16DFA80A84}" dt="2024-06-13T12:37:59.678" v="10217" actId="9405"/>
          <ac:inkMkLst>
            <pc:docMk/>
            <pc:sldMk cId="1819496257" sldId="6339"/>
            <ac:inkMk id="48" creationId="{2076357C-07FB-3490-50F8-53CB69BA0553}"/>
          </ac:inkMkLst>
        </pc:inkChg>
        <pc:inkChg chg="add del">
          <ac:chgData name="Vincent Davy Zoonekynd" userId="9b657ceb-2c2e-465a-9d3d-eec3e4197458" providerId="ADAL" clId="{2F96F6A2-A108-4793-B7BD-CF16DFA80A84}" dt="2024-06-13T12:38:03.053" v="10219" actId="9405"/>
          <ac:inkMkLst>
            <pc:docMk/>
            <pc:sldMk cId="1819496257" sldId="6339"/>
            <ac:inkMk id="49" creationId="{E9458463-8ABC-7A68-284E-DAA6D7F904D2}"/>
          </ac:inkMkLst>
        </pc:inkChg>
        <pc:inkChg chg="add">
          <ac:chgData name="Vincent Davy Zoonekynd" userId="9b657ceb-2c2e-465a-9d3d-eec3e4197458" providerId="ADAL" clId="{2F96F6A2-A108-4793-B7BD-CF16DFA80A84}" dt="2024-06-13T12:38:08.237" v="10220" actId="9405"/>
          <ac:inkMkLst>
            <pc:docMk/>
            <pc:sldMk cId="1819496257" sldId="6339"/>
            <ac:inkMk id="50" creationId="{EA3BA56B-92CE-F90D-780D-B71062ACFFF6}"/>
          </ac:inkMkLst>
        </pc:inkChg>
        <pc:inkChg chg="add">
          <ac:chgData name="Vincent Davy Zoonekynd" userId="9b657ceb-2c2e-465a-9d3d-eec3e4197458" providerId="ADAL" clId="{2F96F6A2-A108-4793-B7BD-CF16DFA80A84}" dt="2024-06-13T12:38:12.155" v="10221" actId="9405"/>
          <ac:inkMkLst>
            <pc:docMk/>
            <pc:sldMk cId="1819496257" sldId="6339"/>
            <ac:inkMk id="51" creationId="{BB94CD3C-DCE1-2E58-A34F-2F0FE7ED2478}"/>
          </ac:inkMkLst>
        </pc:inkChg>
        <pc:inkChg chg="add">
          <ac:chgData name="Vincent Davy Zoonekynd" userId="9b657ceb-2c2e-465a-9d3d-eec3e4197458" providerId="ADAL" clId="{2F96F6A2-A108-4793-B7BD-CF16DFA80A84}" dt="2024-06-13T12:38:15.896" v="10222" actId="9405"/>
          <ac:inkMkLst>
            <pc:docMk/>
            <pc:sldMk cId="1819496257" sldId="6339"/>
            <ac:inkMk id="52" creationId="{43A1E464-A646-C119-3CAE-8C9F6F219B57}"/>
          </ac:inkMkLst>
        </pc:inkChg>
        <pc:inkChg chg="add">
          <ac:chgData name="Vincent Davy Zoonekynd" userId="9b657ceb-2c2e-465a-9d3d-eec3e4197458" providerId="ADAL" clId="{2F96F6A2-A108-4793-B7BD-CF16DFA80A84}" dt="2024-06-13T12:38:20.190" v="10223" actId="9405"/>
          <ac:inkMkLst>
            <pc:docMk/>
            <pc:sldMk cId="1819496257" sldId="6339"/>
            <ac:inkMk id="53" creationId="{6CDFAF50-D6FA-A9B6-BC8B-F71FBCAA64EC}"/>
          </ac:inkMkLst>
        </pc:inkChg>
        <pc:inkChg chg="add">
          <ac:chgData name="Vincent Davy Zoonekynd" userId="9b657ceb-2c2e-465a-9d3d-eec3e4197458" providerId="ADAL" clId="{2F96F6A2-A108-4793-B7BD-CF16DFA80A84}" dt="2024-06-13T12:38:24.319" v="10224" actId="9405"/>
          <ac:inkMkLst>
            <pc:docMk/>
            <pc:sldMk cId="1819496257" sldId="6339"/>
            <ac:inkMk id="54" creationId="{B0C0487B-5709-10E9-6FEC-118946236DAD}"/>
          </ac:inkMkLst>
        </pc:inkChg>
        <pc:inkChg chg="add">
          <ac:chgData name="Vincent Davy Zoonekynd" userId="9b657ceb-2c2e-465a-9d3d-eec3e4197458" providerId="ADAL" clId="{2F96F6A2-A108-4793-B7BD-CF16DFA80A84}" dt="2024-06-13T12:38:39.099" v="10225" actId="9405"/>
          <ac:inkMkLst>
            <pc:docMk/>
            <pc:sldMk cId="1819496257" sldId="6339"/>
            <ac:inkMk id="55" creationId="{53976BCF-612B-7666-19EC-A5A309C2F829}"/>
          </ac:inkMkLst>
        </pc:inkChg>
        <pc:inkChg chg="add">
          <ac:chgData name="Vincent Davy Zoonekynd" userId="9b657ceb-2c2e-465a-9d3d-eec3e4197458" providerId="ADAL" clId="{2F96F6A2-A108-4793-B7BD-CF16DFA80A84}" dt="2024-06-13T12:38:45.616" v="10226" actId="9405"/>
          <ac:inkMkLst>
            <pc:docMk/>
            <pc:sldMk cId="1819496257" sldId="6339"/>
            <ac:inkMk id="56" creationId="{94E12ED6-EC12-E1A5-2075-1DF17100F786}"/>
          </ac:inkMkLst>
        </pc:inkChg>
        <pc:inkChg chg="add">
          <ac:chgData name="Vincent Davy Zoonekynd" userId="9b657ceb-2c2e-465a-9d3d-eec3e4197458" providerId="ADAL" clId="{2F96F6A2-A108-4793-B7BD-CF16DFA80A84}" dt="2024-06-13T12:38:47.137" v="10227" actId="9405"/>
          <ac:inkMkLst>
            <pc:docMk/>
            <pc:sldMk cId="1819496257" sldId="6339"/>
            <ac:inkMk id="57" creationId="{872884B5-6DBF-EA27-7365-567353F93E70}"/>
          </ac:inkMkLst>
        </pc:inkChg>
        <pc:inkChg chg="add">
          <ac:chgData name="Vincent Davy Zoonekynd" userId="9b657ceb-2c2e-465a-9d3d-eec3e4197458" providerId="ADAL" clId="{2F96F6A2-A108-4793-B7BD-CF16DFA80A84}" dt="2024-06-13T12:38:49.542" v="10228" actId="9405"/>
          <ac:inkMkLst>
            <pc:docMk/>
            <pc:sldMk cId="1819496257" sldId="6339"/>
            <ac:inkMk id="58" creationId="{B93D8727-0CCC-2B72-E387-006A354C8D9B}"/>
          </ac:inkMkLst>
        </pc:inkChg>
        <pc:inkChg chg="add">
          <ac:chgData name="Vincent Davy Zoonekynd" userId="9b657ceb-2c2e-465a-9d3d-eec3e4197458" providerId="ADAL" clId="{2F96F6A2-A108-4793-B7BD-CF16DFA80A84}" dt="2024-06-13T12:38:51.060" v="10229" actId="9405"/>
          <ac:inkMkLst>
            <pc:docMk/>
            <pc:sldMk cId="1819496257" sldId="6339"/>
            <ac:inkMk id="59" creationId="{BF73DC81-C115-8904-31E0-B21D6E05B098}"/>
          </ac:inkMkLst>
        </pc:inkChg>
        <pc:inkChg chg="add del">
          <ac:chgData name="Vincent Davy Zoonekynd" userId="9b657ceb-2c2e-465a-9d3d-eec3e4197458" providerId="ADAL" clId="{2F96F6A2-A108-4793-B7BD-CF16DFA80A84}" dt="2024-06-13T12:39:10.340" v="10232" actId="9405"/>
          <ac:inkMkLst>
            <pc:docMk/>
            <pc:sldMk cId="1819496257" sldId="6339"/>
            <ac:inkMk id="60" creationId="{8D20F496-F0EC-F0D9-8FB6-FE0D716A643E}"/>
          </ac:inkMkLst>
        </pc:inkChg>
        <pc:inkChg chg="add">
          <ac:chgData name="Vincent Davy Zoonekynd" userId="9b657ceb-2c2e-465a-9d3d-eec3e4197458" providerId="ADAL" clId="{2F96F6A2-A108-4793-B7BD-CF16DFA80A84}" dt="2024-06-13T12:39:11.690" v="10233" actId="9405"/>
          <ac:inkMkLst>
            <pc:docMk/>
            <pc:sldMk cId="1819496257" sldId="6339"/>
            <ac:inkMk id="61" creationId="{620046AE-3A0E-495B-43A4-5F2598DABFA7}"/>
          </ac:inkMkLst>
        </pc:inkChg>
      </pc:sldChg>
      <pc:sldChg chg="addSp delSp modSp add mod">
        <pc:chgData name="Vincent Davy Zoonekynd" userId="9b657ceb-2c2e-465a-9d3d-eec3e4197458" providerId="ADAL" clId="{2F96F6A2-A108-4793-B7BD-CF16DFA80A84}" dt="2024-06-13T12:59:57.461" v="10272" actId="1035"/>
        <pc:sldMkLst>
          <pc:docMk/>
          <pc:sldMk cId="2129019228" sldId="6340"/>
        </pc:sldMkLst>
        <pc:picChg chg="add del mod">
          <ac:chgData name="Vincent Davy Zoonekynd" userId="9b657ceb-2c2e-465a-9d3d-eec3e4197458" providerId="ADAL" clId="{2F96F6A2-A108-4793-B7BD-CF16DFA80A84}" dt="2024-06-13T12:42:30.189" v="10250" actId="478"/>
          <ac:picMkLst>
            <pc:docMk/>
            <pc:sldMk cId="2129019228" sldId="6340"/>
            <ac:picMk id="19" creationId="{E62D6EF5-EFD5-8AF5-55F8-76656801F3C2}"/>
          </ac:picMkLst>
        </pc:picChg>
        <pc:picChg chg="add mod">
          <ac:chgData name="Vincent Davy Zoonekynd" userId="9b657ceb-2c2e-465a-9d3d-eec3e4197458" providerId="ADAL" clId="{2F96F6A2-A108-4793-B7BD-CF16DFA80A84}" dt="2024-06-13T12:59:57.461" v="10272" actId="1035"/>
          <ac:picMkLst>
            <pc:docMk/>
            <pc:sldMk cId="2129019228" sldId="6340"/>
            <ac:picMk id="21" creationId="{2B7630EC-085A-1558-3414-E8E4DDE7B33A}"/>
          </ac:picMkLst>
        </pc:picChg>
        <pc:inkChg chg="add del">
          <ac:chgData name="Vincent Davy Zoonekynd" userId="9b657ceb-2c2e-465a-9d3d-eec3e4197458" providerId="ADAL" clId="{2F96F6A2-A108-4793-B7BD-CF16DFA80A84}" dt="2024-06-13T12:39:24.939" v="10235" actId="9405"/>
          <ac:inkMkLst>
            <pc:docMk/>
            <pc:sldMk cId="2129019228" sldId="6340"/>
            <ac:inkMk id="3" creationId="{980E85B7-FBEE-CA8F-4982-C6578FD866EA}"/>
          </ac:inkMkLst>
        </pc:inkChg>
        <pc:inkChg chg="add del">
          <ac:chgData name="Vincent Davy Zoonekynd" userId="9b657ceb-2c2e-465a-9d3d-eec3e4197458" providerId="ADAL" clId="{2F96F6A2-A108-4793-B7BD-CF16DFA80A84}" dt="2024-06-13T12:39:28.579" v="10237" actId="9405"/>
          <ac:inkMkLst>
            <pc:docMk/>
            <pc:sldMk cId="2129019228" sldId="6340"/>
            <ac:inkMk id="5" creationId="{641E611C-58C7-98D8-351C-8B882A1236D3}"/>
          </ac:inkMkLst>
        </pc:inkChg>
        <pc:inkChg chg="add">
          <ac:chgData name="Vincent Davy Zoonekynd" userId="9b657ceb-2c2e-465a-9d3d-eec3e4197458" providerId="ADAL" clId="{2F96F6A2-A108-4793-B7BD-CF16DFA80A84}" dt="2024-06-13T12:39:32.406" v="10238" actId="9405"/>
          <ac:inkMkLst>
            <pc:docMk/>
            <pc:sldMk cId="2129019228" sldId="6340"/>
            <ac:inkMk id="7" creationId="{8D83BE1D-6795-B497-2D90-D5B9E72A8D40}"/>
          </ac:inkMkLst>
        </pc:inkChg>
        <pc:inkChg chg="add">
          <ac:chgData name="Vincent Davy Zoonekynd" userId="9b657ceb-2c2e-465a-9d3d-eec3e4197458" providerId="ADAL" clId="{2F96F6A2-A108-4793-B7BD-CF16DFA80A84}" dt="2024-06-13T12:39:39.855" v="10239" actId="9405"/>
          <ac:inkMkLst>
            <pc:docMk/>
            <pc:sldMk cId="2129019228" sldId="6340"/>
            <ac:inkMk id="10" creationId="{D27E9C1E-CCCA-F23E-A17B-242F46CCC316}"/>
          </ac:inkMkLst>
        </pc:inkChg>
        <pc:inkChg chg="add">
          <ac:chgData name="Vincent Davy Zoonekynd" userId="9b657ceb-2c2e-465a-9d3d-eec3e4197458" providerId="ADAL" clId="{2F96F6A2-A108-4793-B7BD-CF16DFA80A84}" dt="2024-06-13T12:39:54.204" v="10240" actId="9405"/>
          <ac:inkMkLst>
            <pc:docMk/>
            <pc:sldMk cId="2129019228" sldId="6340"/>
            <ac:inkMk id="16" creationId="{EA6423A4-BA89-FF3A-7D86-49B70AB4DBEA}"/>
          </ac:inkMkLst>
        </pc:inkChg>
        <pc:inkChg chg="add">
          <ac:chgData name="Vincent Davy Zoonekynd" userId="9b657ceb-2c2e-465a-9d3d-eec3e4197458" providerId="ADAL" clId="{2F96F6A2-A108-4793-B7BD-CF16DFA80A84}" dt="2024-06-13T12:39:55.927" v="10241" actId="9405"/>
          <ac:inkMkLst>
            <pc:docMk/>
            <pc:sldMk cId="2129019228" sldId="6340"/>
            <ac:inkMk id="17" creationId="{7CD99023-D769-B06C-3AFC-4F65638D59BD}"/>
          </ac:inkMkLst>
        </pc:inkChg>
      </pc:sldChg>
      <pc:sldChg chg="addSp delSp new mod ord modClrScheme chgLayout">
        <pc:chgData name="Vincent Davy Zoonekynd" userId="9b657ceb-2c2e-465a-9d3d-eec3e4197458" providerId="ADAL" clId="{2F96F6A2-A108-4793-B7BD-CF16DFA80A84}" dt="2024-06-13T12:53:01.331" v="10262"/>
        <pc:sldMkLst>
          <pc:docMk/>
          <pc:sldMk cId="3401249985" sldId="6341"/>
        </pc:sldMkLst>
        <pc:spChg chg="del">
          <ac:chgData name="Vincent Davy Zoonekynd" userId="9b657ceb-2c2e-465a-9d3d-eec3e4197458" providerId="ADAL" clId="{2F96F6A2-A108-4793-B7BD-CF16DFA80A84}" dt="2024-06-13T12:52:27.156" v="10259" actId="700"/>
          <ac:spMkLst>
            <pc:docMk/>
            <pc:sldMk cId="3401249985" sldId="6341"/>
            <ac:spMk id="2" creationId="{5D1091B7-B2AC-EDA9-C37B-CEBFD093C499}"/>
          </ac:spMkLst>
        </pc:spChg>
        <pc:spChg chg="del">
          <ac:chgData name="Vincent Davy Zoonekynd" userId="9b657ceb-2c2e-465a-9d3d-eec3e4197458" providerId="ADAL" clId="{2F96F6A2-A108-4793-B7BD-CF16DFA80A84}" dt="2024-06-13T12:52:27.156" v="10259" actId="700"/>
          <ac:spMkLst>
            <pc:docMk/>
            <pc:sldMk cId="3401249985" sldId="6341"/>
            <ac:spMk id="3" creationId="{EF889FDA-F090-F608-F025-4A12F5A84957}"/>
          </ac:spMkLst>
        </pc:spChg>
        <pc:picChg chg="add">
          <ac:chgData name="Vincent Davy Zoonekynd" userId="9b657ceb-2c2e-465a-9d3d-eec3e4197458" providerId="ADAL" clId="{2F96F6A2-A108-4793-B7BD-CF16DFA80A84}" dt="2024-06-13T12:52:28.940" v="10260"/>
          <ac:picMkLst>
            <pc:docMk/>
            <pc:sldMk cId="3401249985" sldId="6341"/>
            <ac:picMk id="25602" creationId="{9A99F277-A7F1-591A-6E21-C8AF92AC77FC}"/>
          </ac:picMkLst>
        </pc:picChg>
      </pc:sldChg>
      <pc:sldChg chg="add">
        <pc:chgData name="Vincent Davy Zoonekynd" userId="9b657ceb-2c2e-465a-9d3d-eec3e4197458" providerId="ADAL" clId="{2F96F6A2-A108-4793-B7BD-CF16DFA80A84}" dt="2024-06-27T15:24:23.239" v="16810"/>
        <pc:sldMkLst>
          <pc:docMk/>
          <pc:sldMk cId="424971507" sldId="6342"/>
        </pc:sldMkLst>
      </pc:sldChg>
      <pc:sldChg chg="addSp delSp modSp add del ord">
        <pc:chgData name="Vincent Davy Zoonekynd" userId="9b657ceb-2c2e-465a-9d3d-eec3e4197458" providerId="ADAL" clId="{2F96F6A2-A108-4793-B7BD-CF16DFA80A84}" dt="2024-06-27T15:24:15.412" v="16809" actId="2696"/>
        <pc:sldMkLst>
          <pc:docMk/>
          <pc:sldMk cId="691169055" sldId="6342"/>
        </pc:sldMkLst>
        <pc:picChg chg="del">
          <ac:chgData name="Vincent Davy Zoonekynd" userId="9b657ceb-2c2e-465a-9d3d-eec3e4197458" providerId="ADAL" clId="{2F96F6A2-A108-4793-B7BD-CF16DFA80A84}" dt="2024-06-14T10:10:41.424" v="10501" actId="478"/>
          <ac:picMkLst>
            <pc:docMk/>
            <pc:sldMk cId="691169055" sldId="6342"/>
            <ac:picMk id="26628" creationId="{9D4D3238-384C-B4A0-04F3-FB454D22BAAD}"/>
          </ac:picMkLst>
        </pc:picChg>
        <pc:picChg chg="add mod">
          <ac:chgData name="Vincent Davy Zoonekynd" userId="9b657ceb-2c2e-465a-9d3d-eec3e4197458" providerId="ADAL" clId="{2F96F6A2-A108-4793-B7BD-CF16DFA80A84}" dt="2024-06-14T10:10:54.873" v="10506" actId="167"/>
          <ac:picMkLst>
            <pc:docMk/>
            <pc:sldMk cId="691169055" sldId="6342"/>
            <ac:picMk id="30722" creationId="{B65CBF50-542E-1B06-4E74-0C81BA944839}"/>
          </ac:picMkLst>
        </pc:picChg>
      </pc:sldChg>
      <pc:sldChg chg="addSp delSp new mod modClrScheme chgLayout">
        <pc:chgData name="Vincent Davy Zoonekynd" userId="9b657ceb-2c2e-465a-9d3d-eec3e4197458" providerId="ADAL" clId="{2F96F6A2-A108-4793-B7BD-CF16DFA80A84}" dt="2024-06-14T11:48:18.791" v="10510"/>
        <pc:sldMkLst>
          <pc:docMk/>
          <pc:sldMk cId="703583473" sldId="6343"/>
        </pc:sldMkLst>
        <pc:spChg chg="del">
          <ac:chgData name="Vincent Davy Zoonekynd" userId="9b657ceb-2c2e-465a-9d3d-eec3e4197458" providerId="ADAL" clId="{2F96F6A2-A108-4793-B7BD-CF16DFA80A84}" dt="2024-06-14T11:48:17.526" v="10509" actId="700"/>
          <ac:spMkLst>
            <pc:docMk/>
            <pc:sldMk cId="703583473" sldId="6343"/>
            <ac:spMk id="2" creationId="{5A120E47-71D4-BDDE-599B-F98F73FDF609}"/>
          </ac:spMkLst>
        </pc:spChg>
        <pc:spChg chg="del">
          <ac:chgData name="Vincent Davy Zoonekynd" userId="9b657ceb-2c2e-465a-9d3d-eec3e4197458" providerId="ADAL" clId="{2F96F6A2-A108-4793-B7BD-CF16DFA80A84}" dt="2024-06-14T11:48:17.526" v="10509" actId="700"/>
          <ac:spMkLst>
            <pc:docMk/>
            <pc:sldMk cId="703583473" sldId="6343"/>
            <ac:spMk id="3" creationId="{8852B90C-519C-E5E4-679D-430BC1A61E9D}"/>
          </ac:spMkLst>
        </pc:spChg>
        <pc:picChg chg="add">
          <ac:chgData name="Vincent Davy Zoonekynd" userId="9b657ceb-2c2e-465a-9d3d-eec3e4197458" providerId="ADAL" clId="{2F96F6A2-A108-4793-B7BD-CF16DFA80A84}" dt="2024-06-14T11:48:18.791" v="10510"/>
          <ac:picMkLst>
            <pc:docMk/>
            <pc:sldMk cId="703583473" sldId="6343"/>
            <ac:picMk id="31746" creationId="{47EDB624-3676-3D5C-F90C-A52A8A470CB8}"/>
          </ac:picMkLst>
        </pc:picChg>
      </pc:sldChg>
      <pc:sldChg chg="add">
        <pc:chgData name="Vincent Davy Zoonekynd" userId="9b657ceb-2c2e-465a-9d3d-eec3e4197458" providerId="ADAL" clId="{2F96F6A2-A108-4793-B7BD-CF16DFA80A84}" dt="2024-06-14T12:11:08.814" v="10520"/>
        <pc:sldMkLst>
          <pc:docMk/>
          <pc:sldMk cId="805759084" sldId="6344"/>
        </pc:sldMkLst>
      </pc:sldChg>
      <pc:sldChg chg="addSp delSp modSp add del">
        <pc:chgData name="Vincent Davy Zoonekynd" userId="9b657ceb-2c2e-465a-9d3d-eec3e4197458" providerId="ADAL" clId="{2F96F6A2-A108-4793-B7BD-CF16DFA80A84}" dt="2024-06-14T12:11:02.699" v="10519" actId="2696"/>
        <pc:sldMkLst>
          <pc:docMk/>
          <pc:sldMk cId="3830370508" sldId="6344"/>
        </pc:sldMkLst>
        <pc:picChg chg="del">
          <ac:chgData name="Vincent Davy Zoonekynd" userId="9b657ceb-2c2e-465a-9d3d-eec3e4197458" providerId="ADAL" clId="{2F96F6A2-A108-4793-B7BD-CF16DFA80A84}" dt="2024-06-14T12:10:18.905" v="10512" actId="478"/>
          <ac:picMkLst>
            <pc:docMk/>
            <pc:sldMk cId="3830370508" sldId="6344"/>
            <ac:picMk id="30722" creationId="{B65CBF50-542E-1B06-4E74-0C81BA944839}"/>
          </ac:picMkLst>
        </pc:picChg>
        <pc:picChg chg="add mod">
          <ac:chgData name="Vincent Davy Zoonekynd" userId="9b657ceb-2c2e-465a-9d3d-eec3e4197458" providerId="ADAL" clId="{2F96F6A2-A108-4793-B7BD-CF16DFA80A84}" dt="2024-06-14T12:10:44.358" v="10518" actId="14100"/>
          <ac:picMkLst>
            <pc:docMk/>
            <pc:sldMk cId="3830370508" sldId="6344"/>
            <ac:picMk id="32770" creationId="{3105D2C2-A283-AF2C-F905-F26CD4C586B2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25T10:17:33.539" v="15499" actId="1035"/>
        <pc:sldMkLst>
          <pc:docMk/>
          <pc:sldMk cId="278738747" sldId="6345"/>
        </pc:sldMkLst>
        <pc:spChg chg="add mod">
          <ac:chgData name="Vincent Davy Zoonekynd" userId="9b657ceb-2c2e-465a-9d3d-eec3e4197458" providerId="ADAL" clId="{2F96F6A2-A108-4793-B7BD-CF16DFA80A84}" dt="2024-06-19T06:13:23.101" v="11058" actId="207"/>
          <ac:spMkLst>
            <pc:docMk/>
            <pc:sldMk cId="278738747" sldId="6345"/>
            <ac:spMk id="4" creationId="{142FAE13-816C-BAD6-146E-6A2BAC9C9B03}"/>
          </ac:spMkLst>
        </pc:spChg>
        <pc:spChg chg="mod">
          <ac:chgData name="Vincent Davy Zoonekynd" userId="9b657ceb-2c2e-465a-9d3d-eec3e4197458" providerId="ADAL" clId="{2F96F6A2-A108-4793-B7BD-CF16DFA80A84}" dt="2024-06-25T10:17:33.539" v="15499" actId="1035"/>
          <ac:spMkLst>
            <pc:docMk/>
            <pc:sldMk cId="278738747" sldId="6345"/>
            <ac:spMk id="6" creationId="{069FF51D-94AE-E876-9236-742693E9729B}"/>
          </ac:spMkLst>
        </pc:spChg>
        <pc:picChg chg="add mod">
          <ac:chgData name="Vincent Davy Zoonekynd" userId="9b657ceb-2c2e-465a-9d3d-eec3e4197458" providerId="ADAL" clId="{2F96F6A2-A108-4793-B7BD-CF16DFA80A84}" dt="2024-06-14T12:18:30.364" v="10593"/>
          <ac:picMkLst>
            <pc:docMk/>
            <pc:sldMk cId="278738747" sldId="6345"/>
            <ac:picMk id="3" creationId="{A9AEA138-A20F-FEC4-8041-980952E94BAB}"/>
          </ac:picMkLst>
        </pc:picChg>
        <pc:picChg chg="del">
          <ac:chgData name="Vincent Davy Zoonekynd" userId="9b657ceb-2c2e-465a-9d3d-eec3e4197458" providerId="ADAL" clId="{2F96F6A2-A108-4793-B7BD-CF16DFA80A84}" dt="2024-06-14T12:18:29.918" v="10592" actId="478"/>
          <ac:picMkLst>
            <pc:docMk/>
            <pc:sldMk cId="278738747" sldId="6345"/>
            <ac:picMk id="5" creationId="{3866D666-6158-D083-6C52-BB231919EF4C}"/>
          </ac:picMkLst>
        </pc:picChg>
      </pc:sldChg>
      <pc:sldChg chg="add">
        <pc:chgData name="Vincent Davy Zoonekynd" userId="9b657ceb-2c2e-465a-9d3d-eec3e4197458" providerId="ADAL" clId="{2F96F6A2-A108-4793-B7BD-CF16DFA80A84}" dt="2024-06-19T05:28:37.464" v="10697" actId="2890"/>
        <pc:sldMkLst>
          <pc:docMk/>
          <pc:sldMk cId="477448141" sldId="6346"/>
        </pc:sldMkLst>
      </pc:sldChg>
      <pc:sldChg chg="addSp delSp modSp add mod">
        <pc:chgData name="Vincent Davy Zoonekynd" userId="9b657ceb-2c2e-465a-9d3d-eec3e4197458" providerId="ADAL" clId="{2F96F6A2-A108-4793-B7BD-CF16DFA80A84}" dt="2024-06-19T05:44:49.997" v="10790" actId="1076"/>
        <pc:sldMkLst>
          <pc:docMk/>
          <pc:sldMk cId="461382740" sldId="6347"/>
        </pc:sldMkLst>
        <pc:spChg chg="add del mod ord">
          <ac:chgData name="Vincent Davy Zoonekynd" userId="9b657ceb-2c2e-465a-9d3d-eec3e4197458" providerId="ADAL" clId="{2F96F6A2-A108-4793-B7BD-CF16DFA80A84}" dt="2024-06-19T05:43:55.931" v="10786" actId="478"/>
          <ac:spMkLst>
            <pc:docMk/>
            <pc:sldMk cId="461382740" sldId="6347"/>
            <ac:spMk id="3" creationId="{FF121F0C-0ABE-C239-EE8B-9A9F7B923F2E}"/>
          </ac:spMkLst>
        </pc:spChg>
        <pc:spChg chg="add del">
          <ac:chgData name="Vincent Davy Zoonekynd" userId="9b657ceb-2c2e-465a-9d3d-eec3e4197458" providerId="ADAL" clId="{2F96F6A2-A108-4793-B7BD-CF16DFA80A84}" dt="2024-06-19T05:43:52.061" v="10785" actId="478"/>
          <ac:spMkLst>
            <pc:docMk/>
            <pc:sldMk cId="461382740" sldId="6347"/>
            <ac:spMk id="5" creationId="{CC5C16F6-3E1C-31C8-F656-8BED8407FD41}"/>
          </ac:spMkLst>
        </pc:spChg>
        <pc:spChg chg="add mod">
          <ac:chgData name="Vincent Davy Zoonekynd" userId="9b657ceb-2c2e-465a-9d3d-eec3e4197458" providerId="ADAL" clId="{2F96F6A2-A108-4793-B7BD-CF16DFA80A84}" dt="2024-06-19T05:43:56.309" v="10787"/>
          <ac:spMkLst>
            <pc:docMk/>
            <pc:sldMk cId="461382740" sldId="6347"/>
            <ac:spMk id="6" creationId="{D34C4B4A-A1F6-2DC3-574D-879507F504BF}"/>
          </ac:spMkLst>
        </pc:spChg>
        <pc:picChg chg="add mod">
          <ac:chgData name="Vincent Davy Zoonekynd" userId="9b657ceb-2c2e-465a-9d3d-eec3e4197458" providerId="ADAL" clId="{2F96F6A2-A108-4793-B7BD-CF16DFA80A84}" dt="2024-06-19T05:44:49.997" v="10790" actId="1076"/>
          <ac:picMkLst>
            <pc:docMk/>
            <pc:sldMk cId="461382740" sldId="6347"/>
            <ac:picMk id="8" creationId="{EA44F5C3-4C38-B335-B4FD-AA551A6BD8D5}"/>
          </ac:picMkLst>
        </pc:picChg>
        <pc:picChg chg="del">
          <ac:chgData name="Vincent Davy Zoonekynd" userId="9b657ceb-2c2e-465a-9d3d-eec3e4197458" providerId="ADAL" clId="{2F96F6A2-A108-4793-B7BD-CF16DFA80A84}" dt="2024-06-19T05:43:29.582" v="10776" actId="478"/>
          <ac:picMkLst>
            <pc:docMk/>
            <pc:sldMk cId="461382740" sldId="6347"/>
            <ac:picMk id="1026" creationId="{44707FF5-5C0F-FFBB-7962-738BF91C337C}"/>
          </ac:picMkLst>
        </pc:picChg>
      </pc:sldChg>
      <pc:sldChg chg="modSp new del mod">
        <pc:chgData name="Vincent Davy Zoonekynd" userId="9b657ceb-2c2e-465a-9d3d-eec3e4197458" providerId="ADAL" clId="{2F96F6A2-A108-4793-B7BD-CF16DFA80A84}" dt="2024-06-19T05:38:37.999" v="10774" actId="47"/>
        <pc:sldMkLst>
          <pc:docMk/>
          <pc:sldMk cId="2847006287" sldId="6347"/>
        </pc:sldMkLst>
        <pc:spChg chg="mod">
          <ac:chgData name="Vincent Davy Zoonekynd" userId="9b657ceb-2c2e-465a-9d3d-eec3e4197458" providerId="ADAL" clId="{2F96F6A2-A108-4793-B7BD-CF16DFA80A84}" dt="2024-06-19T05:37:45.185" v="10712" actId="20577"/>
          <ac:spMkLst>
            <pc:docMk/>
            <pc:sldMk cId="2847006287" sldId="6347"/>
            <ac:spMk id="3" creationId="{CE759071-E140-8BDE-861D-885942F9EC76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9T05:29:14.481" v="10705" actId="47"/>
        <pc:sldMkLst>
          <pc:docMk/>
          <pc:sldMk cId="4075419386" sldId="6347"/>
        </pc:sldMkLst>
        <pc:spChg chg="mod">
          <ac:chgData name="Vincent Davy Zoonekynd" userId="9b657ceb-2c2e-465a-9d3d-eec3e4197458" providerId="ADAL" clId="{2F96F6A2-A108-4793-B7BD-CF16DFA80A84}" dt="2024-06-19T05:28:56.774" v="10703" actId="20577"/>
          <ac:spMkLst>
            <pc:docMk/>
            <pc:sldMk cId="4075419386" sldId="6347"/>
            <ac:spMk id="2" creationId="{F1ED724A-7871-A99C-FA3D-92D8C17AF886}"/>
          </ac:spMkLst>
        </pc:spChg>
      </pc:sldChg>
      <pc:sldChg chg="addSp modSp new mod">
        <pc:chgData name="Vincent Davy Zoonekynd" userId="9b657ceb-2c2e-465a-9d3d-eec3e4197458" providerId="ADAL" clId="{2F96F6A2-A108-4793-B7BD-CF16DFA80A84}" dt="2024-06-25T09:41:32.064" v="15106" actId="20577"/>
        <pc:sldMkLst>
          <pc:docMk/>
          <pc:sldMk cId="2639229464" sldId="6348"/>
        </pc:sldMkLst>
        <pc:spChg chg="mod">
          <ac:chgData name="Vincent Davy Zoonekynd" userId="9b657ceb-2c2e-465a-9d3d-eec3e4197458" providerId="ADAL" clId="{2F96F6A2-A108-4793-B7BD-CF16DFA80A84}" dt="2024-06-19T06:03:42.314" v="10816" actId="20577"/>
          <ac:spMkLst>
            <pc:docMk/>
            <pc:sldMk cId="2639229464" sldId="6348"/>
            <ac:spMk id="2" creationId="{BEF5348A-6D1C-FDD4-DE27-C5FC8106ECF4}"/>
          </ac:spMkLst>
        </pc:spChg>
        <pc:spChg chg="mod">
          <ac:chgData name="Vincent Davy Zoonekynd" userId="9b657ceb-2c2e-465a-9d3d-eec3e4197458" providerId="ADAL" clId="{2F96F6A2-A108-4793-B7BD-CF16DFA80A84}" dt="2024-06-19T06:14:11.396" v="11098" actId="114"/>
          <ac:spMkLst>
            <pc:docMk/>
            <pc:sldMk cId="2639229464" sldId="6348"/>
            <ac:spMk id="3" creationId="{21CE5E16-29AB-74E7-AD99-84DC59C6629B}"/>
          </ac:spMkLst>
        </pc:spChg>
        <pc:spChg chg="add mod">
          <ac:chgData name="Vincent Davy Zoonekynd" userId="9b657ceb-2c2e-465a-9d3d-eec3e4197458" providerId="ADAL" clId="{2F96F6A2-A108-4793-B7BD-CF16DFA80A84}" dt="2024-06-25T09:41:32.064" v="15106" actId="20577"/>
          <ac:spMkLst>
            <pc:docMk/>
            <pc:sldMk cId="2639229464" sldId="6348"/>
            <ac:spMk id="4" creationId="{0E60ED1C-CF0C-4C03-EFAD-833A54F88B05}"/>
          </ac:spMkLst>
        </pc:spChg>
        <pc:spChg chg="add mod">
          <ac:chgData name="Vincent Davy Zoonekynd" userId="9b657ceb-2c2e-465a-9d3d-eec3e4197458" providerId="ADAL" clId="{2F96F6A2-A108-4793-B7BD-CF16DFA80A84}" dt="2024-06-19T06:08:54.925" v="11047" actId="207"/>
          <ac:spMkLst>
            <pc:docMk/>
            <pc:sldMk cId="2639229464" sldId="6348"/>
            <ac:spMk id="5" creationId="{078B4020-A641-0DE5-2444-4C3CD3A3E5CF}"/>
          </ac:spMkLst>
        </pc:spChg>
      </pc:sldChg>
      <pc:sldChg chg="modSp add mod">
        <pc:chgData name="Vincent Davy Zoonekynd" userId="9b657ceb-2c2e-465a-9d3d-eec3e4197458" providerId="ADAL" clId="{2F96F6A2-A108-4793-B7BD-CF16DFA80A84}" dt="2024-06-19T06:32:46.821" v="11293" actId="20577"/>
        <pc:sldMkLst>
          <pc:docMk/>
          <pc:sldMk cId="3809344430" sldId="6349"/>
        </pc:sldMkLst>
        <pc:spChg chg="mod">
          <ac:chgData name="Vincent Davy Zoonekynd" userId="9b657ceb-2c2e-465a-9d3d-eec3e4197458" providerId="ADAL" clId="{2F96F6A2-A108-4793-B7BD-CF16DFA80A84}" dt="2024-06-19T06:32:46.821" v="11293" actId="20577"/>
          <ac:spMkLst>
            <pc:docMk/>
            <pc:sldMk cId="3809344430" sldId="6349"/>
            <ac:spMk id="4" creationId="{A07233FE-EEA2-9617-8898-208B1EAA7D46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19T06:45:08.513" v="11448" actId="2696"/>
        <pc:sldMkLst>
          <pc:docMk/>
          <pc:sldMk cId="195619751" sldId="6350"/>
        </pc:sldMkLst>
        <pc:spChg chg="del">
          <ac:chgData name="Vincent Davy Zoonekynd" userId="9b657ceb-2c2e-465a-9d3d-eec3e4197458" providerId="ADAL" clId="{2F96F6A2-A108-4793-B7BD-CF16DFA80A84}" dt="2024-06-19T06:33:22.331" v="11295" actId="478"/>
          <ac:spMkLst>
            <pc:docMk/>
            <pc:sldMk cId="195619751" sldId="6350"/>
            <ac:spMk id="3" creationId="{D09654FB-427B-38A1-50EB-1CF907728AA4}"/>
          </ac:spMkLst>
        </pc:spChg>
        <pc:spChg chg="add mod">
          <ac:chgData name="Vincent Davy Zoonekynd" userId="9b657ceb-2c2e-465a-9d3d-eec3e4197458" providerId="ADAL" clId="{2F96F6A2-A108-4793-B7BD-CF16DFA80A84}" dt="2024-06-19T06:33:26.863" v="11317" actId="1036"/>
          <ac:spMkLst>
            <pc:docMk/>
            <pc:sldMk cId="195619751" sldId="6350"/>
            <ac:spMk id="4" creationId="{9CA6B7B2-C30A-9BA5-FDE5-6B38DB6E513F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5" creationId="{F04EE7C8-6D9A-A8E1-D2B8-8DB124C3930D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6" creationId="{D917A360-4963-6E9E-3732-66390AD8B62C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8" creationId="{A036B6E4-EF44-AFDB-9EB2-FD504671B124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9" creationId="{3F7D9CAF-476A-CA46-B965-B7D314A9E17D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10" creationId="{8267CCEB-F14D-4C0F-1270-C7747AB26CAB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11" creationId="{E237AADE-0A2A-02E4-6F33-DBD8ADD4FC5E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12" creationId="{83C334B4-74ED-9686-61DE-AE5B40D02AB8}"/>
          </ac:spMkLst>
        </pc:sp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7" creationId="{79391331-BDAC-FCC1-3BCA-15B25275EB49}"/>
          </ac:cxnSpMkLst>
        </pc:cxn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13" creationId="{2858A2E8-E418-68A7-8841-46FE20774D85}"/>
          </ac:cxnSpMkLst>
        </pc:cxn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14" creationId="{155F2C4F-AE82-2B3C-1E3E-CB3FBD0799F3}"/>
          </ac:cxnSpMkLst>
        </pc:cxn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15" creationId="{2DC6513C-05AE-6FE9-A50F-A60C9721FD2B}"/>
          </ac:cxnSpMkLst>
        </pc:cxn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16" creationId="{C4F43289-23F4-7B9D-B575-21CDBE929A7C}"/>
          </ac:cxnSpMkLst>
        </pc:cxn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17" creationId="{7C68EAF1-499E-0C46-41FD-DEE9A81C0CAB}"/>
          </ac:cxnSpMkLst>
        </pc:cxnChg>
      </pc:sldChg>
      <pc:sldChg chg="add">
        <pc:chgData name="Vincent Davy Zoonekynd" userId="9b657ceb-2c2e-465a-9d3d-eec3e4197458" providerId="ADAL" clId="{2F96F6A2-A108-4793-B7BD-CF16DFA80A84}" dt="2024-06-19T06:45:16.431" v="11449"/>
        <pc:sldMkLst>
          <pc:docMk/>
          <pc:sldMk cId="2568268766" sldId="6350"/>
        </pc:sldMkLst>
      </pc:sldChg>
      <pc:sldChg chg="addSp modSp add del mod">
        <pc:chgData name="Vincent Davy Zoonekynd" userId="9b657ceb-2c2e-465a-9d3d-eec3e4197458" providerId="ADAL" clId="{2F96F6A2-A108-4793-B7BD-CF16DFA80A84}" dt="2024-06-19T06:43:07.203" v="11437" actId="47"/>
        <pc:sldMkLst>
          <pc:docMk/>
          <pc:sldMk cId="2943472342" sldId="6351"/>
        </pc:sldMkLst>
        <pc:spChg chg="add mod">
          <ac:chgData name="Vincent Davy Zoonekynd" userId="9b657ceb-2c2e-465a-9d3d-eec3e4197458" providerId="ADAL" clId="{2F96F6A2-A108-4793-B7BD-CF16DFA80A84}" dt="2024-06-19T06:37:47.599" v="11335" actId="255"/>
          <ac:spMkLst>
            <pc:docMk/>
            <pc:sldMk cId="2943472342" sldId="6351"/>
            <ac:spMk id="3" creationId="{1AA47F54-7DB2-2646-839D-0B51EDE2C7FA}"/>
          </ac:spMkLst>
        </pc:spChg>
        <pc:spChg chg="mod ord">
          <ac:chgData name="Vincent Davy Zoonekynd" userId="9b657ceb-2c2e-465a-9d3d-eec3e4197458" providerId="ADAL" clId="{2F96F6A2-A108-4793-B7BD-CF16DFA80A84}" dt="2024-06-19T06:37:59.351" v="11339" actId="1076"/>
          <ac:spMkLst>
            <pc:docMk/>
            <pc:sldMk cId="2943472342" sldId="6351"/>
            <ac:spMk id="4" creationId="{9CA6B7B2-C30A-9BA5-FDE5-6B38DB6E513F}"/>
          </ac:spMkLst>
        </pc:spChg>
        <pc:spChg chg="add mod">
          <ac:chgData name="Vincent Davy Zoonekynd" userId="9b657ceb-2c2e-465a-9d3d-eec3e4197458" providerId="ADAL" clId="{2F96F6A2-A108-4793-B7BD-CF16DFA80A84}" dt="2024-06-19T06:37:41.610" v="11334" actId="255"/>
          <ac:spMkLst>
            <pc:docMk/>
            <pc:sldMk cId="2943472342" sldId="6351"/>
            <ac:spMk id="5" creationId="{684FCE63-AAD4-E579-30EE-56BCA5FB591B}"/>
          </ac:spMkLst>
        </pc:spChg>
        <pc:spChg chg="add mod">
          <ac:chgData name="Vincent Davy Zoonekynd" userId="9b657ceb-2c2e-465a-9d3d-eec3e4197458" providerId="ADAL" clId="{2F96F6A2-A108-4793-B7BD-CF16DFA80A84}" dt="2024-06-19T06:36:48.522" v="11321" actId="1076"/>
          <ac:spMkLst>
            <pc:docMk/>
            <pc:sldMk cId="2943472342" sldId="6351"/>
            <ac:spMk id="7" creationId="{BB947232-52DB-8E95-1C69-117EB817624C}"/>
          </ac:spMkLst>
        </pc:spChg>
        <pc:spChg chg="add mod">
          <ac:chgData name="Vincent Davy Zoonekynd" userId="9b657ceb-2c2e-465a-9d3d-eec3e4197458" providerId="ADAL" clId="{2F96F6A2-A108-4793-B7BD-CF16DFA80A84}" dt="2024-06-19T06:36:48.522" v="11321" actId="1076"/>
          <ac:spMkLst>
            <pc:docMk/>
            <pc:sldMk cId="2943472342" sldId="6351"/>
            <ac:spMk id="9" creationId="{0F9C943F-4790-AB8C-180E-D515B36720FA}"/>
          </ac:spMkLst>
        </pc:spChg>
        <pc:spChg chg="add mod">
          <ac:chgData name="Vincent Davy Zoonekynd" userId="9b657ceb-2c2e-465a-9d3d-eec3e4197458" providerId="ADAL" clId="{2F96F6A2-A108-4793-B7BD-CF16DFA80A84}" dt="2024-06-19T06:37:56.830" v="11337"/>
          <ac:spMkLst>
            <pc:docMk/>
            <pc:sldMk cId="2943472342" sldId="6351"/>
            <ac:spMk id="15" creationId="{719B473E-C425-8A35-092F-8561FEACE71A}"/>
          </ac:spMkLst>
        </pc:spChg>
        <pc:cxnChg chg="add mod">
          <ac:chgData name="Vincent Davy Zoonekynd" userId="9b657ceb-2c2e-465a-9d3d-eec3e4197458" providerId="ADAL" clId="{2F96F6A2-A108-4793-B7BD-CF16DFA80A84}" dt="2024-06-19T06:37:09.236" v="11325" actId="1076"/>
          <ac:cxnSpMkLst>
            <pc:docMk/>
            <pc:sldMk cId="2943472342" sldId="6351"/>
            <ac:cxnSpMk id="6" creationId="{64A93432-39B5-B2A7-BF48-7D804C535C14}"/>
          </ac:cxnSpMkLst>
        </pc:cxnChg>
        <pc:cxnChg chg="add mod">
          <ac:chgData name="Vincent Davy Zoonekynd" userId="9b657ceb-2c2e-465a-9d3d-eec3e4197458" providerId="ADAL" clId="{2F96F6A2-A108-4793-B7BD-CF16DFA80A84}" dt="2024-06-19T06:37:51.834" v="11336" actId="1076"/>
          <ac:cxnSpMkLst>
            <pc:docMk/>
            <pc:sldMk cId="2943472342" sldId="6351"/>
            <ac:cxnSpMk id="8" creationId="{0E14DB2A-15F1-86BA-3CB2-B007D1613CB7}"/>
          </ac:cxnSpMkLst>
        </pc:cxnChg>
        <pc:cxnChg chg="add mod">
          <ac:chgData name="Vincent Davy Zoonekynd" userId="9b657ceb-2c2e-465a-9d3d-eec3e4197458" providerId="ADAL" clId="{2F96F6A2-A108-4793-B7BD-CF16DFA80A84}" dt="2024-06-19T06:36:48.522" v="11321" actId="1076"/>
          <ac:cxnSpMkLst>
            <pc:docMk/>
            <pc:sldMk cId="2943472342" sldId="6351"/>
            <ac:cxnSpMk id="10" creationId="{1298009A-285F-D5A5-6418-5D491E251185}"/>
          </ac:cxnSpMkLst>
        </pc:cxnChg>
      </pc:sldChg>
      <pc:sldChg chg="addSp delSp modSp add mod">
        <pc:chgData name="Vincent Davy Zoonekynd" userId="9b657ceb-2c2e-465a-9d3d-eec3e4197458" providerId="ADAL" clId="{2F96F6A2-A108-4793-B7BD-CF16DFA80A84}" dt="2024-06-20T05:17:17.244" v="11870" actId="20577"/>
        <pc:sldMkLst>
          <pc:docMk/>
          <pc:sldMk cId="3593444447" sldId="6351"/>
        </pc:sldMkLst>
        <pc:spChg chg="mod ord">
          <ac:chgData name="Vincent Davy Zoonekynd" userId="9b657ceb-2c2e-465a-9d3d-eec3e4197458" providerId="ADAL" clId="{2F96F6A2-A108-4793-B7BD-CF16DFA80A84}" dt="2024-06-20T05:17:17.244" v="11870" actId="20577"/>
          <ac:spMkLst>
            <pc:docMk/>
            <pc:sldMk cId="3593444447" sldId="6351"/>
            <ac:spMk id="4" creationId="{9CA6B7B2-C30A-9BA5-FDE5-6B38DB6E513F}"/>
          </ac:spMkLst>
        </pc:spChg>
        <pc:spChg chg="mod">
          <ac:chgData name="Vincent Davy Zoonekynd" userId="9b657ceb-2c2e-465a-9d3d-eec3e4197458" providerId="ADAL" clId="{2F96F6A2-A108-4793-B7BD-CF16DFA80A84}" dt="2024-06-19T06:44:03.180" v="11443" actId="164"/>
          <ac:spMkLst>
            <pc:docMk/>
            <pc:sldMk cId="3593444447" sldId="6351"/>
            <ac:spMk id="6" creationId="{D917A360-4963-6E9E-3732-66390AD8B62C}"/>
          </ac:spMkLst>
        </pc:spChg>
        <pc:spChg chg="mod">
          <ac:chgData name="Vincent Davy Zoonekynd" userId="9b657ceb-2c2e-465a-9d3d-eec3e4197458" providerId="ADAL" clId="{2F96F6A2-A108-4793-B7BD-CF16DFA80A84}" dt="2024-06-19T06:44:03.180" v="11443" actId="164"/>
          <ac:spMkLst>
            <pc:docMk/>
            <pc:sldMk cId="3593444447" sldId="6351"/>
            <ac:spMk id="8" creationId="{A036B6E4-EF44-AFDB-9EB2-FD504671B124}"/>
          </ac:spMkLst>
        </pc:spChg>
        <pc:spChg chg="mod">
          <ac:chgData name="Vincent Davy Zoonekynd" userId="9b657ceb-2c2e-465a-9d3d-eec3e4197458" providerId="ADAL" clId="{2F96F6A2-A108-4793-B7BD-CF16DFA80A84}" dt="2024-06-19T06:44:14.873" v="11445" actId="164"/>
          <ac:spMkLst>
            <pc:docMk/>
            <pc:sldMk cId="3593444447" sldId="6351"/>
            <ac:spMk id="10" creationId="{8267CCEB-F14D-4C0F-1270-C7747AB26CAB}"/>
          </ac:spMkLst>
        </pc:spChg>
        <pc:spChg chg="mod">
          <ac:chgData name="Vincent Davy Zoonekynd" userId="9b657ceb-2c2e-465a-9d3d-eec3e4197458" providerId="ADAL" clId="{2F96F6A2-A108-4793-B7BD-CF16DFA80A84}" dt="2024-06-19T06:44:14.873" v="11445" actId="164"/>
          <ac:spMkLst>
            <pc:docMk/>
            <pc:sldMk cId="3593444447" sldId="6351"/>
            <ac:spMk id="11" creationId="{E237AADE-0A2A-02E4-6F33-DBD8ADD4FC5E}"/>
          </ac:spMkLst>
        </pc:spChg>
        <pc:spChg chg="mod">
          <ac:chgData name="Vincent Davy Zoonekynd" userId="9b657ceb-2c2e-465a-9d3d-eec3e4197458" providerId="ADAL" clId="{2F96F6A2-A108-4793-B7BD-CF16DFA80A84}" dt="2024-06-19T06:44:38.042" v="11447" actId="465"/>
          <ac:spMkLst>
            <pc:docMk/>
            <pc:sldMk cId="3593444447" sldId="6351"/>
            <ac:spMk id="12" creationId="{83C334B4-74ED-9686-61DE-AE5B40D02AB8}"/>
          </ac:spMkLst>
        </pc:spChg>
        <pc:grpChg chg="add mod">
          <ac:chgData name="Vincent Davy Zoonekynd" userId="9b657ceb-2c2e-465a-9d3d-eec3e4197458" providerId="ADAL" clId="{2F96F6A2-A108-4793-B7BD-CF16DFA80A84}" dt="2024-06-19T06:44:38.042" v="11447" actId="465"/>
          <ac:grpSpMkLst>
            <pc:docMk/>
            <pc:sldMk cId="3593444447" sldId="6351"/>
            <ac:grpSpMk id="18" creationId="{527C5782-84CC-9D48-FABF-99E813580AC4}"/>
          </ac:grpSpMkLst>
        </pc:grpChg>
        <pc:grpChg chg="add mod">
          <ac:chgData name="Vincent Davy Zoonekynd" userId="9b657ceb-2c2e-465a-9d3d-eec3e4197458" providerId="ADAL" clId="{2F96F6A2-A108-4793-B7BD-CF16DFA80A84}" dt="2024-06-19T06:44:38.042" v="11447" actId="465"/>
          <ac:grpSpMkLst>
            <pc:docMk/>
            <pc:sldMk cId="3593444447" sldId="6351"/>
            <ac:grpSpMk id="20" creationId="{CAC19675-6A03-DD68-D3A1-B7036802B60D}"/>
          </ac:grpSpMkLst>
        </pc:grpChg>
        <pc:cxnChg chg="mod">
          <ac:chgData name="Vincent Davy Zoonekynd" userId="9b657ceb-2c2e-465a-9d3d-eec3e4197458" providerId="ADAL" clId="{2F96F6A2-A108-4793-B7BD-CF16DFA80A84}" dt="2024-06-19T06:44:38.042" v="11447" actId="465"/>
          <ac:cxnSpMkLst>
            <pc:docMk/>
            <pc:sldMk cId="3593444447" sldId="6351"/>
            <ac:cxnSpMk id="7" creationId="{79391331-BDAC-FCC1-3BCA-15B25275EB49}"/>
          </ac:cxnSpMkLst>
        </pc:cxnChg>
        <pc:cxnChg chg="del mod">
          <ac:chgData name="Vincent Davy Zoonekynd" userId="9b657ceb-2c2e-465a-9d3d-eec3e4197458" providerId="ADAL" clId="{2F96F6A2-A108-4793-B7BD-CF16DFA80A84}" dt="2024-06-19T06:43:46.191" v="11440" actId="478"/>
          <ac:cxnSpMkLst>
            <pc:docMk/>
            <pc:sldMk cId="3593444447" sldId="6351"/>
            <ac:cxnSpMk id="13" creationId="{2858A2E8-E418-68A7-8841-46FE20774D85}"/>
          </ac:cxnSpMkLst>
        </pc:cxnChg>
        <pc:cxnChg chg="mod">
          <ac:chgData name="Vincent Davy Zoonekynd" userId="9b657ceb-2c2e-465a-9d3d-eec3e4197458" providerId="ADAL" clId="{2F96F6A2-A108-4793-B7BD-CF16DFA80A84}" dt="2024-06-19T06:44:38.042" v="11447" actId="465"/>
          <ac:cxnSpMkLst>
            <pc:docMk/>
            <pc:sldMk cId="3593444447" sldId="6351"/>
            <ac:cxnSpMk id="14" creationId="{155F2C4F-AE82-2B3C-1E3E-CB3FBD0799F3}"/>
          </ac:cxnSpMkLst>
        </pc:cxnChg>
        <pc:cxnChg chg="del mod">
          <ac:chgData name="Vincent Davy Zoonekynd" userId="9b657ceb-2c2e-465a-9d3d-eec3e4197458" providerId="ADAL" clId="{2F96F6A2-A108-4793-B7BD-CF16DFA80A84}" dt="2024-06-19T06:43:48.196" v="11441" actId="478"/>
          <ac:cxnSpMkLst>
            <pc:docMk/>
            <pc:sldMk cId="3593444447" sldId="6351"/>
            <ac:cxnSpMk id="15" creationId="{2DC6513C-05AE-6FE9-A50F-A60C9721FD2B}"/>
          </ac:cxnSpMkLst>
        </pc:cxnChg>
        <pc:cxnChg chg="mod">
          <ac:chgData name="Vincent Davy Zoonekynd" userId="9b657ceb-2c2e-465a-9d3d-eec3e4197458" providerId="ADAL" clId="{2F96F6A2-A108-4793-B7BD-CF16DFA80A84}" dt="2024-06-19T06:44:38.042" v="11447" actId="465"/>
          <ac:cxnSpMkLst>
            <pc:docMk/>
            <pc:sldMk cId="3593444447" sldId="6351"/>
            <ac:cxnSpMk id="16" creationId="{C4F43289-23F4-7B9D-B575-21CDBE929A7C}"/>
          </ac:cxnSpMkLst>
        </pc:cxnChg>
        <pc:cxnChg chg="mod">
          <ac:chgData name="Vincent Davy Zoonekynd" userId="9b657ceb-2c2e-465a-9d3d-eec3e4197458" providerId="ADAL" clId="{2F96F6A2-A108-4793-B7BD-CF16DFA80A84}" dt="2024-06-19T06:44:38.042" v="11447" actId="465"/>
          <ac:cxnSpMkLst>
            <pc:docMk/>
            <pc:sldMk cId="3593444447" sldId="6351"/>
            <ac:cxnSpMk id="17" creationId="{7C68EAF1-499E-0C46-41FD-DEE9A81C0CAB}"/>
          </ac:cxnSpMkLst>
        </pc:cxnChg>
      </pc:sldChg>
      <pc:sldChg chg="add del">
        <pc:chgData name="Vincent Davy Zoonekynd" userId="9b657ceb-2c2e-465a-9d3d-eec3e4197458" providerId="ADAL" clId="{2F96F6A2-A108-4793-B7BD-CF16DFA80A84}" dt="2024-06-19T11:12:47.044" v="11736" actId="47"/>
        <pc:sldMkLst>
          <pc:docMk/>
          <pc:sldMk cId="948220165" sldId="6352"/>
        </pc:sldMkLst>
      </pc:sldChg>
      <pc:sldChg chg="addSp delSp modSp add del mod">
        <pc:chgData name="Vincent Davy Zoonekynd" userId="9b657ceb-2c2e-465a-9d3d-eec3e4197458" providerId="ADAL" clId="{2F96F6A2-A108-4793-B7BD-CF16DFA80A84}" dt="2024-06-19T06:43:08.371" v="11438" actId="47"/>
        <pc:sldMkLst>
          <pc:docMk/>
          <pc:sldMk cId="1432548533" sldId="6352"/>
        </pc:sldMkLst>
        <pc:spChg chg="mod">
          <ac:chgData name="Vincent Davy Zoonekynd" userId="9b657ceb-2c2e-465a-9d3d-eec3e4197458" providerId="ADAL" clId="{2F96F6A2-A108-4793-B7BD-CF16DFA80A84}" dt="2024-06-19T06:41:49.960" v="11420" actId="1035"/>
          <ac:spMkLst>
            <pc:docMk/>
            <pc:sldMk cId="1432548533" sldId="6352"/>
            <ac:spMk id="3" creationId="{1AA47F54-7DB2-2646-839D-0B51EDE2C7FA}"/>
          </ac:spMkLst>
        </pc:spChg>
        <pc:spChg chg="del">
          <ac:chgData name="Vincent Davy Zoonekynd" userId="9b657ceb-2c2e-465a-9d3d-eec3e4197458" providerId="ADAL" clId="{2F96F6A2-A108-4793-B7BD-CF16DFA80A84}" dt="2024-06-19T06:38:10.125" v="11341" actId="478"/>
          <ac:spMkLst>
            <pc:docMk/>
            <pc:sldMk cId="1432548533" sldId="6352"/>
            <ac:spMk id="4" creationId="{9CA6B7B2-C30A-9BA5-FDE5-6B38DB6E513F}"/>
          </ac:spMkLst>
        </pc:spChg>
        <pc:spChg chg="mod">
          <ac:chgData name="Vincent Davy Zoonekynd" userId="9b657ceb-2c2e-465a-9d3d-eec3e4197458" providerId="ADAL" clId="{2F96F6A2-A108-4793-B7BD-CF16DFA80A84}" dt="2024-06-19T06:42:06.359" v="11421" actId="465"/>
          <ac:spMkLst>
            <pc:docMk/>
            <pc:sldMk cId="1432548533" sldId="6352"/>
            <ac:spMk id="5" creationId="{684FCE63-AAD4-E579-30EE-56BCA5FB591B}"/>
          </ac:spMkLst>
        </pc:spChg>
        <pc:spChg chg="del mod">
          <ac:chgData name="Vincent Davy Zoonekynd" userId="9b657ceb-2c2e-465a-9d3d-eec3e4197458" providerId="ADAL" clId="{2F96F6A2-A108-4793-B7BD-CF16DFA80A84}" dt="2024-06-19T06:42:48.695" v="11434" actId="478"/>
          <ac:spMkLst>
            <pc:docMk/>
            <pc:sldMk cId="1432548533" sldId="6352"/>
            <ac:spMk id="7" creationId="{BB947232-52DB-8E95-1C69-117EB817624C}"/>
          </ac:spMkLst>
        </pc:spChg>
        <pc:spChg chg="del mod">
          <ac:chgData name="Vincent Davy Zoonekynd" userId="9b657ceb-2c2e-465a-9d3d-eec3e4197458" providerId="ADAL" clId="{2F96F6A2-A108-4793-B7BD-CF16DFA80A84}" dt="2024-06-19T06:42:48.695" v="11434" actId="478"/>
          <ac:spMkLst>
            <pc:docMk/>
            <pc:sldMk cId="1432548533" sldId="6352"/>
            <ac:spMk id="9" creationId="{0F9C943F-4790-AB8C-180E-D515B36720FA}"/>
          </ac:spMkLst>
        </pc:spChg>
        <pc:spChg chg="add mod">
          <ac:chgData name="Vincent Davy Zoonekynd" userId="9b657ceb-2c2e-465a-9d3d-eec3e4197458" providerId="ADAL" clId="{2F96F6A2-A108-4793-B7BD-CF16DFA80A84}" dt="2024-06-19T06:41:43.195" v="11408" actId="1036"/>
          <ac:spMkLst>
            <pc:docMk/>
            <pc:sldMk cId="1432548533" sldId="6352"/>
            <ac:spMk id="11" creationId="{CC9A0682-FE87-0C80-CF22-2D1DFC2AA618}"/>
          </ac:spMkLst>
        </pc:spChg>
        <pc:spChg chg="add mod">
          <ac:chgData name="Vincent Davy Zoonekynd" userId="9b657ceb-2c2e-465a-9d3d-eec3e4197458" providerId="ADAL" clId="{2F96F6A2-A108-4793-B7BD-CF16DFA80A84}" dt="2024-06-19T06:42:06.359" v="11421" actId="465"/>
          <ac:spMkLst>
            <pc:docMk/>
            <pc:sldMk cId="1432548533" sldId="6352"/>
            <ac:spMk id="12" creationId="{E7E670BD-70A0-BC11-ECFD-C6730ABAFA01}"/>
          </ac:spMkLst>
        </pc:spChg>
        <pc:spChg chg="add mod">
          <ac:chgData name="Vincent Davy Zoonekynd" userId="9b657ceb-2c2e-465a-9d3d-eec3e4197458" providerId="ADAL" clId="{2F96F6A2-A108-4793-B7BD-CF16DFA80A84}" dt="2024-06-19T06:42:06.359" v="11421" actId="465"/>
          <ac:spMkLst>
            <pc:docMk/>
            <pc:sldMk cId="1432548533" sldId="6352"/>
            <ac:spMk id="13" creationId="{EBAF5561-E979-7DF8-A9FB-6A02817185E7}"/>
          </ac:spMkLst>
        </pc:spChg>
        <pc:spChg chg="add mod">
          <ac:chgData name="Vincent Davy Zoonekynd" userId="9b657ceb-2c2e-465a-9d3d-eec3e4197458" providerId="ADAL" clId="{2F96F6A2-A108-4793-B7BD-CF16DFA80A84}" dt="2024-06-19T06:42:06.359" v="11421" actId="465"/>
          <ac:spMkLst>
            <pc:docMk/>
            <pc:sldMk cId="1432548533" sldId="6352"/>
            <ac:spMk id="14" creationId="{7B351D1F-A04C-3D17-D115-1FC7DB0546DC}"/>
          </ac:spMkLst>
        </pc:spChg>
        <pc:spChg chg="mod">
          <ac:chgData name="Vincent Davy Zoonekynd" userId="9b657ceb-2c2e-465a-9d3d-eec3e4197458" providerId="ADAL" clId="{2F96F6A2-A108-4793-B7BD-CF16DFA80A84}" dt="2024-06-19T06:42:06.359" v="11421" actId="465"/>
          <ac:spMkLst>
            <pc:docMk/>
            <pc:sldMk cId="1432548533" sldId="6352"/>
            <ac:spMk id="15" creationId="{719B473E-C425-8A35-092F-8561FEACE71A}"/>
          </ac:spMkLst>
        </pc:spChg>
        <pc:cxnChg chg="del mod">
          <ac:chgData name="Vincent Davy Zoonekynd" userId="9b657ceb-2c2e-465a-9d3d-eec3e4197458" providerId="ADAL" clId="{2F96F6A2-A108-4793-B7BD-CF16DFA80A84}" dt="2024-06-19T06:42:50.163" v="11435" actId="478"/>
          <ac:cxnSpMkLst>
            <pc:docMk/>
            <pc:sldMk cId="1432548533" sldId="6352"/>
            <ac:cxnSpMk id="6" creationId="{64A93432-39B5-B2A7-BF48-7D804C535C14}"/>
          </ac:cxnSpMkLst>
        </pc:cxnChg>
        <pc:cxnChg chg="mod">
          <ac:chgData name="Vincent Davy Zoonekynd" userId="9b657ceb-2c2e-465a-9d3d-eec3e4197458" providerId="ADAL" clId="{2F96F6A2-A108-4793-B7BD-CF16DFA80A84}" dt="2024-06-19T06:42:13.931" v="11423" actId="14100"/>
          <ac:cxnSpMkLst>
            <pc:docMk/>
            <pc:sldMk cId="1432548533" sldId="6352"/>
            <ac:cxnSpMk id="8" creationId="{0E14DB2A-15F1-86BA-3CB2-B007D1613CB7}"/>
          </ac:cxnSpMkLst>
        </pc:cxnChg>
        <pc:cxnChg chg="del mod">
          <ac:chgData name="Vincent Davy Zoonekynd" userId="9b657ceb-2c2e-465a-9d3d-eec3e4197458" providerId="ADAL" clId="{2F96F6A2-A108-4793-B7BD-CF16DFA80A84}" dt="2024-06-19T06:42:48.695" v="11434" actId="478"/>
          <ac:cxnSpMkLst>
            <pc:docMk/>
            <pc:sldMk cId="1432548533" sldId="6352"/>
            <ac:cxnSpMk id="10" creationId="{1298009A-285F-D5A5-6418-5D491E251185}"/>
          </ac:cxnSpMkLst>
        </pc:cxnChg>
        <pc:cxnChg chg="add mod">
          <ac:chgData name="Vincent Davy Zoonekynd" userId="9b657ceb-2c2e-465a-9d3d-eec3e4197458" providerId="ADAL" clId="{2F96F6A2-A108-4793-B7BD-CF16DFA80A84}" dt="2024-06-19T06:42:19.443" v="11425" actId="14100"/>
          <ac:cxnSpMkLst>
            <pc:docMk/>
            <pc:sldMk cId="1432548533" sldId="6352"/>
            <ac:cxnSpMk id="18" creationId="{2713D7D9-F8F0-ABAB-CD99-3101E9AA3A44}"/>
          </ac:cxnSpMkLst>
        </pc:cxnChg>
        <pc:cxnChg chg="add mod">
          <ac:chgData name="Vincent Davy Zoonekynd" userId="9b657ceb-2c2e-465a-9d3d-eec3e4197458" providerId="ADAL" clId="{2F96F6A2-A108-4793-B7BD-CF16DFA80A84}" dt="2024-06-19T06:42:25.482" v="11427" actId="14100"/>
          <ac:cxnSpMkLst>
            <pc:docMk/>
            <pc:sldMk cId="1432548533" sldId="6352"/>
            <ac:cxnSpMk id="21" creationId="{BD74B6D9-9C25-7840-9ED4-9D9A703C668D}"/>
          </ac:cxnSpMkLst>
        </pc:cxnChg>
        <pc:cxnChg chg="add mod">
          <ac:chgData name="Vincent Davy Zoonekynd" userId="9b657ceb-2c2e-465a-9d3d-eec3e4197458" providerId="ADAL" clId="{2F96F6A2-A108-4793-B7BD-CF16DFA80A84}" dt="2024-06-19T06:42:29.735" v="11429" actId="14100"/>
          <ac:cxnSpMkLst>
            <pc:docMk/>
            <pc:sldMk cId="1432548533" sldId="6352"/>
            <ac:cxnSpMk id="24" creationId="{DF4CC2C3-737E-5456-3C0D-4D1D9828E25E}"/>
          </ac:cxnSpMkLst>
        </pc:cxnChg>
        <pc:cxnChg chg="add mod">
          <ac:chgData name="Vincent Davy Zoonekynd" userId="9b657ceb-2c2e-465a-9d3d-eec3e4197458" providerId="ADAL" clId="{2F96F6A2-A108-4793-B7BD-CF16DFA80A84}" dt="2024-06-19T06:42:34.211" v="11431" actId="14100"/>
          <ac:cxnSpMkLst>
            <pc:docMk/>
            <pc:sldMk cId="1432548533" sldId="6352"/>
            <ac:cxnSpMk id="27" creationId="{9CBD193C-3B77-F676-1208-90B4C5521874}"/>
          </ac:cxnSpMkLst>
        </pc:cxnChg>
        <pc:cxnChg chg="add mod">
          <ac:chgData name="Vincent Davy Zoonekynd" userId="9b657ceb-2c2e-465a-9d3d-eec3e4197458" providerId="ADAL" clId="{2F96F6A2-A108-4793-B7BD-CF16DFA80A84}" dt="2024-06-19T06:42:40.626" v="11433" actId="14100"/>
          <ac:cxnSpMkLst>
            <pc:docMk/>
            <pc:sldMk cId="1432548533" sldId="6352"/>
            <ac:cxnSpMk id="30" creationId="{8725212E-A8FD-F391-8B4D-9FD9CEE43F92}"/>
          </ac:cxnSpMkLst>
        </pc:cxnChg>
      </pc:sldChg>
      <pc:sldChg chg="addSp delSp modSp add mod">
        <pc:chgData name="Vincent Davy Zoonekynd" userId="9b657ceb-2c2e-465a-9d3d-eec3e4197458" providerId="ADAL" clId="{2F96F6A2-A108-4793-B7BD-CF16DFA80A84}" dt="2024-06-19T11:04:59.343" v="11721" actId="14100"/>
        <pc:sldMkLst>
          <pc:docMk/>
          <pc:sldMk cId="2317728310" sldId="6353"/>
        </pc:sldMkLst>
        <pc:picChg chg="del">
          <ac:chgData name="Vincent Davy Zoonekynd" userId="9b657ceb-2c2e-465a-9d3d-eec3e4197458" providerId="ADAL" clId="{2F96F6A2-A108-4793-B7BD-CF16DFA80A84}" dt="2024-06-19T11:04:13.040" v="11682" actId="478"/>
          <ac:picMkLst>
            <pc:docMk/>
            <pc:sldMk cId="2317728310" sldId="6353"/>
            <ac:picMk id="5" creationId="{0A1ADFD2-F7D6-9081-718D-0333BFDF9186}"/>
          </ac:picMkLst>
        </pc:picChg>
        <pc:picChg chg="add mod">
          <ac:chgData name="Vincent Davy Zoonekynd" userId="9b657ceb-2c2e-465a-9d3d-eec3e4197458" providerId="ADAL" clId="{2F96F6A2-A108-4793-B7BD-CF16DFA80A84}" dt="2024-06-19T11:04:59.343" v="11721" actId="14100"/>
          <ac:picMkLst>
            <pc:docMk/>
            <pc:sldMk cId="2317728310" sldId="6353"/>
            <ac:picMk id="6" creationId="{52F3A0B3-B1A1-2212-BCBB-9E16FF2931DC}"/>
          </ac:picMkLst>
        </pc:picChg>
      </pc:sldChg>
      <pc:sldChg chg="modSp add mod">
        <pc:chgData name="Vincent Davy Zoonekynd" userId="9b657ceb-2c2e-465a-9d3d-eec3e4197458" providerId="ADAL" clId="{2F96F6A2-A108-4793-B7BD-CF16DFA80A84}" dt="2024-06-19T11:06:44.589" v="11728" actId="14100"/>
        <pc:sldMkLst>
          <pc:docMk/>
          <pc:sldMk cId="1135486662" sldId="6354"/>
        </pc:sldMkLst>
        <pc:picChg chg="mod">
          <ac:chgData name="Vincent Davy Zoonekynd" userId="9b657ceb-2c2e-465a-9d3d-eec3e4197458" providerId="ADAL" clId="{2F96F6A2-A108-4793-B7BD-CF16DFA80A84}" dt="2024-06-19T11:06:44.589" v="11728" actId="14100"/>
          <ac:picMkLst>
            <pc:docMk/>
            <pc:sldMk cId="1135486662" sldId="6354"/>
            <ac:picMk id="6" creationId="{52F3A0B3-B1A1-2212-BCBB-9E16FF2931DC}"/>
          </ac:picMkLst>
        </pc:picChg>
      </pc:sldChg>
      <pc:sldChg chg="add">
        <pc:chgData name="Vincent Davy Zoonekynd" userId="9b657ceb-2c2e-465a-9d3d-eec3e4197458" providerId="ADAL" clId="{2F96F6A2-A108-4793-B7BD-CF16DFA80A84}" dt="2024-06-19T11:12:54.944" v="11737"/>
        <pc:sldMkLst>
          <pc:docMk/>
          <pc:sldMk cId="1128094087" sldId="6355"/>
        </pc:sldMkLst>
      </pc:sldChg>
      <pc:sldChg chg="modSp add del mod">
        <pc:chgData name="Vincent Davy Zoonekynd" userId="9b657ceb-2c2e-465a-9d3d-eec3e4197458" providerId="ADAL" clId="{2F96F6A2-A108-4793-B7BD-CF16DFA80A84}" dt="2024-06-19T11:12:42.065" v="11735" actId="2696"/>
        <pc:sldMkLst>
          <pc:docMk/>
          <pc:sldMk cId="3670327593" sldId="6355"/>
        </pc:sldMkLst>
        <pc:picChg chg="mod">
          <ac:chgData name="Vincent Davy Zoonekynd" userId="9b657ceb-2c2e-465a-9d3d-eec3e4197458" providerId="ADAL" clId="{2F96F6A2-A108-4793-B7BD-CF16DFA80A84}" dt="2024-06-19T11:11:57.279" v="11734" actId="1076"/>
          <ac:picMkLst>
            <pc:docMk/>
            <pc:sldMk cId="3670327593" sldId="6355"/>
            <ac:picMk id="6" creationId="{52F3A0B3-B1A1-2212-BCBB-9E16FF2931DC}"/>
          </ac:picMkLst>
        </pc:picChg>
      </pc:sldChg>
      <pc:sldChg chg="modSp add mod">
        <pc:chgData name="Vincent Davy Zoonekynd" userId="9b657ceb-2c2e-465a-9d3d-eec3e4197458" providerId="ADAL" clId="{2F96F6A2-A108-4793-B7BD-CF16DFA80A84}" dt="2024-06-24T12:53:52.773" v="14373" actId="20577"/>
        <pc:sldMkLst>
          <pc:docMk/>
          <pc:sldMk cId="306558266" sldId="6356"/>
        </pc:sldMkLst>
        <pc:spChg chg="mod">
          <ac:chgData name="Vincent Davy Zoonekynd" userId="9b657ceb-2c2e-465a-9d3d-eec3e4197458" providerId="ADAL" clId="{2F96F6A2-A108-4793-B7BD-CF16DFA80A84}" dt="2024-06-24T12:53:52.773" v="14373" actId="20577"/>
          <ac:spMkLst>
            <pc:docMk/>
            <pc:sldMk cId="306558266" sldId="6356"/>
            <ac:spMk id="3" creationId="{7C1C0D68-C590-6024-8507-E8B109C95CA5}"/>
          </ac:spMkLst>
        </pc:spChg>
      </pc:sldChg>
      <pc:sldChg chg="addSp modSp add del mod">
        <pc:chgData name="Vincent Davy Zoonekynd" userId="9b657ceb-2c2e-465a-9d3d-eec3e4197458" providerId="ADAL" clId="{2F96F6A2-A108-4793-B7BD-CF16DFA80A84}" dt="2024-06-20T10:23:28.740" v="13164" actId="2696"/>
        <pc:sldMkLst>
          <pc:docMk/>
          <pc:sldMk cId="2839244931" sldId="6356"/>
        </pc:sldMkLst>
        <pc:spChg chg="mod">
          <ac:chgData name="Vincent Davy Zoonekynd" userId="9b657ceb-2c2e-465a-9d3d-eec3e4197458" providerId="ADAL" clId="{2F96F6A2-A108-4793-B7BD-CF16DFA80A84}" dt="2024-06-20T07:40:38.287" v="12151" actId="20577"/>
          <ac:spMkLst>
            <pc:docMk/>
            <pc:sldMk cId="2839244931" sldId="6356"/>
            <ac:spMk id="3" creationId="{7C1C0D68-C590-6024-8507-E8B109C95CA5}"/>
          </ac:spMkLst>
        </pc:spChg>
        <pc:spChg chg="add mod">
          <ac:chgData name="Vincent Davy Zoonekynd" userId="9b657ceb-2c2e-465a-9d3d-eec3e4197458" providerId="ADAL" clId="{2F96F6A2-A108-4793-B7BD-CF16DFA80A84}" dt="2024-06-20T08:08:09.015" v="12970"/>
          <ac:spMkLst>
            <pc:docMk/>
            <pc:sldMk cId="2839244931" sldId="6356"/>
            <ac:spMk id="6" creationId="{BF6A505C-FFD6-160A-D072-0C34D922915D}"/>
          </ac:spMkLst>
        </pc:spChg>
        <pc:picChg chg="add mod">
          <ac:chgData name="Vincent Davy Zoonekynd" userId="9b657ceb-2c2e-465a-9d3d-eec3e4197458" providerId="ADAL" clId="{2F96F6A2-A108-4793-B7BD-CF16DFA80A84}" dt="2024-06-20T08:08:14.508" v="12995" actId="1035"/>
          <ac:picMkLst>
            <pc:docMk/>
            <pc:sldMk cId="2839244931" sldId="6356"/>
            <ac:picMk id="5" creationId="{7031CB5B-9F4B-4C3F-C837-F57646942A18}"/>
          </ac:picMkLst>
        </pc:picChg>
      </pc:sldChg>
      <pc:sldChg chg="addSp modSp new del mod">
        <pc:chgData name="Vincent Davy Zoonekynd" userId="9b657ceb-2c2e-465a-9d3d-eec3e4197458" providerId="ADAL" clId="{2F96F6A2-A108-4793-B7BD-CF16DFA80A84}" dt="2024-06-25T09:59:50.805" v="15310" actId="47"/>
        <pc:sldMkLst>
          <pc:docMk/>
          <pc:sldMk cId="881192949" sldId="6357"/>
        </pc:sldMkLst>
        <pc:spChg chg="mod">
          <ac:chgData name="Vincent Davy Zoonekynd" userId="9b657ceb-2c2e-465a-9d3d-eec3e4197458" providerId="ADAL" clId="{2F96F6A2-A108-4793-B7BD-CF16DFA80A84}" dt="2024-06-20T07:41:02.978" v="12170" actId="20577"/>
          <ac:spMkLst>
            <pc:docMk/>
            <pc:sldMk cId="881192949" sldId="6357"/>
            <ac:spMk id="2" creationId="{5212D090-761A-4F92-E5E0-562E6E679810}"/>
          </ac:spMkLst>
        </pc:spChg>
        <pc:spChg chg="mod">
          <ac:chgData name="Vincent Davy Zoonekynd" userId="9b657ceb-2c2e-465a-9d3d-eec3e4197458" providerId="ADAL" clId="{2F96F6A2-A108-4793-B7BD-CF16DFA80A84}" dt="2024-06-20T07:42:33.731" v="12304" actId="2711"/>
          <ac:spMkLst>
            <pc:docMk/>
            <pc:sldMk cId="881192949" sldId="6357"/>
            <ac:spMk id="3" creationId="{F4151420-D9DC-875E-CF5D-48476BDA4A20}"/>
          </ac:spMkLst>
        </pc:spChg>
        <pc:spChg chg="add mod">
          <ac:chgData name="Vincent Davy Zoonekynd" userId="9b657ceb-2c2e-465a-9d3d-eec3e4197458" providerId="ADAL" clId="{2F96F6A2-A108-4793-B7BD-CF16DFA80A84}" dt="2024-06-20T08:27:30.352" v="13019" actId="207"/>
          <ac:spMkLst>
            <pc:docMk/>
            <pc:sldMk cId="881192949" sldId="6357"/>
            <ac:spMk id="4" creationId="{10520075-A573-728F-693D-8E249B7F8F06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20T07:52:25.066" v="12918" actId="47"/>
        <pc:sldMkLst>
          <pc:docMk/>
          <pc:sldMk cId="1799182725" sldId="6358"/>
        </pc:sldMkLst>
        <pc:spChg chg="del">
          <ac:chgData name="Vincent Davy Zoonekynd" userId="9b657ceb-2c2e-465a-9d3d-eec3e4197458" providerId="ADAL" clId="{2F96F6A2-A108-4793-B7BD-CF16DFA80A84}" dt="2024-06-20T07:47:51.131" v="12306" actId="478"/>
          <ac:spMkLst>
            <pc:docMk/>
            <pc:sldMk cId="1799182725" sldId="6358"/>
            <ac:spMk id="3" creationId="{7C1C0D68-C590-6024-8507-E8B109C95CA5}"/>
          </ac:spMkLst>
        </pc:spChg>
        <pc:spChg chg="add del mod">
          <ac:chgData name="Vincent Davy Zoonekynd" userId="9b657ceb-2c2e-465a-9d3d-eec3e4197458" providerId="ADAL" clId="{2F96F6A2-A108-4793-B7BD-CF16DFA80A84}" dt="2024-06-20T07:47:52.857" v="12307" actId="478"/>
          <ac:spMkLst>
            <pc:docMk/>
            <pc:sldMk cId="1799182725" sldId="6358"/>
            <ac:spMk id="5" creationId="{C3F4D715-64D5-9DD5-DA9C-D04B52E6CA4F}"/>
          </ac:spMkLst>
        </pc:spChg>
        <pc:spChg chg="add mod">
          <ac:chgData name="Vincent Davy Zoonekynd" userId="9b657ceb-2c2e-465a-9d3d-eec3e4197458" providerId="ADAL" clId="{2F96F6A2-A108-4793-B7BD-CF16DFA80A84}" dt="2024-06-20T07:49:52.543" v="12458" actId="6549"/>
          <ac:spMkLst>
            <pc:docMk/>
            <pc:sldMk cId="1799182725" sldId="6358"/>
            <ac:spMk id="8" creationId="{55BD4E4C-3362-5FF8-33EF-242D48B2F86A}"/>
          </ac:spMkLst>
        </pc:spChg>
        <pc:spChg chg="add mod">
          <ac:chgData name="Vincent Davy Zoonekynd" userId="9b657ceb-2c2e-465a-9d3d-eec3e4197458" providerId="ADAL" clId="{2F96F6A2-A108-4793-B7BD-CF16DFA80A84}" dt="2024-06-20T07:50:28.867" v="12585" actId="1035"/>
          <ac:spMkLst>
            <pc:docMk/>
            <pc:sldMk cId="1799182725" sldId="6358"/>
            <ac:spMk id="9" creationId="{53BBA2A8-9074-AD74-2561-5DBAD39A41EA}"/>
          </ac:spMkLst>
        </pc:spChg>
        <pc:spChg chg="add mod">
          <ac:chgData name="Vincent Davy Zoonekynd" userId="9b657ceb-2c2e-465a-9d3d-eec3e4197458" providerId="ADAL" clId="{2F96F6A2-A108-4793-B7BD-CF16DFA80A84}" dt="2024-06-20T07:50:37.979" v="12597" actId="1035"/>
          <ac:spMkLst>
            <pc:docMk/>
            <pc:sldMk cId="1799182725" sldId="6358"/>
            <ac:spMk id="12" creationId="{B95DF181-B1DD-ACE7-0CA0-8C54C6C81272}"/>
          </ac:spMkLst>
        </pc:spChg>
        <pc:spChg chg="add mod">
          <ac:chgData name="Vincent Davy Zoonekynd" userId="9b657ceb-2c2e-465a-9d3d-eec3e4197458" providerId="ADAL" clId="{2F96F6A2-A108-4793-B7BD-CF16DFA80A84}" dt="2024-06-20T07:51:01.711" v="12701" actId="20577"/>
          <ac:spMkLst>
            <pc:docMk/>
            <pc:sldMk cId="1799182725" sldId="6358"/>
            <ac:spMk id="13" creationId="{99ECD95B-50F4-8DD2-B845-302F51D9CC29}"/>
          </ac:spMkLst>
        </pc:spChg>
        <pc:spChg chg="add mod">
          <ac:chgData name="Vincent Davy Zoonekynd" userId="9b657ceb-2c2e-465a-9d3d-eec3e4197458" providerId="ADAL" clId="{2F96F6A2-A108-4793-B7BD-CF16DFA80A84}" dt="2024-06-20T07:51:39.298" v="12886" actId="1036"/>
          <ac:spMkLst>
            <pc:docMk/>
            <pc:sldMk cId="1799182725" sldId="6358"/>
            <ac:spMk id="15" creationId="{FF4BE235-D39A-2D1C-0317-6F8CC18671C6}"/>
          </ac:spMkLst>
        </pc:spChg>
        <pc:picChg chg="add mod">
          <ac:chgData name="Vincent Davy Zoonekynd" userId="9b657ceb-2c2e-465a-9d3d-eec3e4197458" providerId="ADAL" clId="{2F96F6A2-A108-4793-B7BD-CF16DFA80A84}" dt="2024-06-20T07:47:55.905" v="12309" actId="1076"/>
          <ac:picMkLst>
            <pc:docMk/>
            <pc:sldMk cId="1799182725" sldId="6358"/>
            <ac:picMk id="7" creationId="{2A1D33C1-0E37-A317-C888-A8A8363713F6}"/>
          </ac:picMkLst>
        </pc:picChg>
        <pc:cxnChg chg="add mod">
          <ac:chgData name="Vincent Davy Zoonekynd" userId="9b657ceb-2c2e-465a-9d3d-eec3e4197458" providerId="ADAL" clId="{2F96F6A2-A108-4793-B7BD-CF16DFA80A84}" dt="2024-06-20T07:49:14.050" v="12400" actId="1038"/>
          <ac:cxnSpMkLst>
            <pc:docMk/>
            <pc:sldMk cId="1799182725" sldId="6358"/>
            <ac:cxnSpMk id="10" creationId="{EA396672-B069-F71C-AA6C-417F8C617733}"/>
          </ac:cxnSpMkLst>
        </pc:cxnChg>
        <pc:cxnChg chg="add mod">
          <ac:chgData name="Vincent Davy Zoonekynd" userId="9b657ceb-2c2e-465a-9d3d-eec3e4197458" providerId="ADAL" clId="{2F96F6A2-A108-4793-B7BD-CF16DFA80A84}" dt="2024-06-20T07:50:28.867" v="12585" actId="1035"/>
          <ac:cxnSpMkLst>
            <pc:docMk/>
            <pc:sldMk cId="1799182725" sldId="6358"/>
            <ac:cxnSpMk id="11" creationId="{0EBCCED8-3C9B-D24D-2E24-604C8E77B724}"/>
          </ac:cxnSpMkLst>
        </pc:cxnChg>
        <pc:cxnChg chg="add mod">
          <ac:chgData name="Vincent Davy Zoonekynd" userId="9b657ceb-2c2e-465a-9d3d-eec3e4197458" providerId="ADAL" clId="{2F96F6A2-A108-4793-B7BD-CF16DFA80A84}" dt="2024-06-20T07:50:52.656" v="12683" actId="1037"/>
          <ac:cxnSpMkLst>
            <pc:docMk/>
            <pc:sldMk cId="1799182725" sldId="6358"/>
            <ac:cxnSpMk id="14" creationId="{F67D596D-E482-28DE-3479-9A3CC8F7F24D}"/>
          </ac:cxnSpMkLst>
        </pc:cxnChg>
        <pc:cxnChg chg="add mod">
          <ac:chgData name="Vincent Davy Zoonekynd" userId="9b657ceb-2c2e-465a-9d3d-eec3e4197458" providerId="ADAL" clId="{2F96F6A2-A108-4793-B7BD-CF16DFA80A84}" dt="2024-06-20T07:51:19.441" v="12827" actId="1038"/>
          <ac:cxnSpMkLst>
            <pc:docMk/>
            <pc:sldMk cId="1799182725" sldId="6358"/>
            <ac:cxnSpMk id="16" creationId="{6DB97C97-8FF2-A3A9-BD71-6F4A358406E9}"/>
          </ac:cxnSpMkLst>
        </pc:cxnChg>
      </pc:sldChg>
      <pc:sldChg chg="addSp delSp modSp add del mod">
        <pc:chgData name="Vincent Davy Zoonekynd" userId="9b657ceb-2c2e-465a-9d3d-eec3e4197458" providerId="ADAL" clId="{2F96F6A2-A108-4793-B7BD-CF16DFA80A84}" dt="2024-06-20T10:23:28.740" v="13164" actId="2696"/>
        <pc:sldMkLst>
          <pc:docMk/>
          <pc:sldMk cId="3108878944" sldId="6358"/>
        </pc:sldMkLst>
        <pc:spChg chg="del">
          <ac:chgData name="Vincent Davy Zoonekynd" userId="9b657ceb-2c2e-465a-9d3d-eec3e4197458" providerId="ADAL" clId="{2F96F6A2-A108-4793-B7BD-CF16DFA80A84}" dt="2024-06-20T08:08:30.423" v="12997" actId="478"/>
          <ac:spMkLst>
            <pc:docMk/>
            <pc:sldMk cId="3108878944" sldId="6358"/>
            <ac:spMk id="3" creationId="{7C1C0D68-C590-6024-8507-E8B109C95CA5}"/>
          </ac:spMkLst>
        </pc:spChg>
        <pc:spChg chg="add del mod">
          <ac:chgData name="Vincent Davy Zoonekynd" userId="9b657ceb-2c2e-465a-9d3d-eec3e4197458" providerId="ADAL" clId="{2F96F6A2-A108-4793-B7BD-CF16DFA80A84}" dt="2024-06-20T08:08:33.519" v="12998" actId="478"/>
          <ac:spMkLst>
            <pc:docMk/>
            <pc:sldMk cId="3108878944" sldId="6358"/>
            <ac:spMk id="7" creationId="{57E65C6A-186F-2938-B6D4-0E5DF2CC4C08}"/>
          </ac:spMkLst>
        </pc:spChg>
        <pc:spChg chg="add mod">
          <ac:chgData name="Vincent Davy Zoonekynd" userId="9b657ceb-2c2e-465a-9d3d-eec3e4197458" providerId="ADAL" clId="{2F96F6A2-A108-4793-B7BD-CF16DFA80A84}" dt="2024-06-20T08:14:41.647" v="13009"/>
          <ac:spMkLst>
            <pc:docMk/>
            <pc:sldMk cId="3108878944" sldId="6358"/>
            <ac:spMk id="8" creationId="{DAC36ABE-3377-4DF7-1D42-263FC8694320}"/>
          </ac:spMkLst>
        </pc:spChg>
        <pc:picChg chg="del">
          <ac:chgData name="Vincent Davy Zoonekynd" userId="9b657ceb-2c2e-465a-9d3d-eec3e4197458" providerId="ADAL" clId="{2F96F6A2-A108-4793-B7BD-CF16DFA80A84}" dt="2024-06-20T08:08:34.577" v="12999" actId="478"/>
          <ac:picMkLst>
            <pc:docMk/>
            <pc:sldMk cId="3108878944" sldId="6358"/>
            <ac:picMk id="5" creationId="{7031CB5B-9F4B-4C3F-C837-F57646942A18}"/>
          </ac:picMkLst>
        </pc:picChg>
        <pc:picChg chg="add mod">
          <ac:chgData name="Vincent Davy Zoonekynd" userId="9b657ceb-2c2e-465a-9d3d-eec3e4197458" providerId="ADAL" clId="{2F96F6A2-A108-4793-B7BD-CF16DFA80A84}" dt="2024-06-20T08:21:11.399" v="13014" actId="167"/>
          <ac:picMkLst>
            <pc:docMk/>
            <pc:sldMk cId="3108878944" sldId="6358"/>
            <ac:picMk id="2050" creationId="{BACA5C92-F16E-06B2-6563-AE06B6B40AF7}"/>
          </ac:picMkLst>
        </pc:picChg>
      </pc:sldChg>
      <pc:sldChg chg="modSp add mod">
        <pc:chgData name="Vincent Davy Zoonekynd" userId="9b657ceb-2c2e-465a-9d3d-eec3e4197458" providerId="ADAL" clId="{2F96F6A2-A108-4793-B7BD-CF16DFA80A84}" dt="2024-06-20T10:27:23.580" v="13171" actId="20577"/>
        <pc:sldMkLst>
          <pc:docMk/>
          <pc:sldMk cId="3236305887" sldId="6358"/>
        </pc:sldMkLst>
        <pc:spChg chg="mod">
          <ac:chgData name="Vincent Davy Zoonekynd" userId="9b657ceb-2c2e-465a-9d3d-eec3e4197458" providerId="ADAL" clId="{2F96F6A2-A108-4793-B7BD-CF16DFA80A84}" dt="2024-06-20T10:27:23.580" v="13171" actId="20577"/>
          <ac:spMkLst>
            <pc:docMk/>
            <pc:sldMk cId="3236305887" sldId="6358"/>
            <ac:spMk id="8" creationId="{DAC36ABE-3377-4DF7-1D42-263FC8694320}"/>
          </ac:spMkLst>
        </pc:spChg>
      </pc:sldChg>
      <pc:sldChg chg="add del">
        <pc:chgData name="Vincent Davy Zoonekynd" userId="9b657ceb-2c2e-465a-9d3d-eec3e4197458" providerId="ADAL" clId="{2F96F6A2-A108-4793-B7BD-CF16DFA80A84}" dt="2024-06-20T07:48:48.898" v="12353" actId="47"/>
        <pc:sldMkLst>
          <pc:docMk/>
          <pc:sldMk cId="372753021" sldId="6359"/>
        </pc:sldMkLst>
      </pc:sldChg>
      <pc:sldChg chg="modSp add mod">
        <pc:chgData name="Vincent Davy Zoonekynd" userId="9b657ceb-2c2e-465a-9d3d-eec3e4197458" providerId="ADAL" clId="{2F96F6A2-A108-4793-B7BD-CF16DFA80A84}" dt="2024-06-20T08:14:06.113" v="13008" actId="20577"/>
        <pc:sldMkLst>
          <pc:docMk/>
          <pc:sldMk cId="3983853572" sldId="6359"/>
        </pc:sldMkLst>
        <pc:spChg chg="mod">
          <ac:chgData name="Vincent Davy Zoonekynd" userId="9b657ceb-2c2e-465a-9d3d-eec3e4197458" providerId="ADAL" clId="{2F96F6A2-A108-4793-B7BD-CF16DFA80A84}" dt="2024-06-20T08:14:06.113" v="13008" actId="20577"/>
          <ac:spMkLst>
            <pc:docMk/>
            <pc:sldMk cId="3983853572" sldId="6359"/>
            <ac:spMk id="4" creationId="{A07233FE-EEA2-9617-8898-208B1EAA7D46}"/>
          </ac:spMkLst>
        </pc:spChg>
      </pc:sldChg>
      <pc:sldChg chg="addSp delSp modSp add mod ord">
        <pc:chgData name="Vincent Davy Zoonekynd" userId="9b657ceb-2c2e-465a-9d3d-eec3e4197458" providerId="ADAL" clId="{2F96F6A2-A108-4793-B7BD-CF16DFA80A84}" dt="2024-06-20T10:17:09.108" v="13094" actId="1076"/>
        <pc:sldMkLst>
          <pc:docMk/>
          <pc:sldMk cId="2340852921" sldId="6360"/>
        </pc:sldMkLst>
        <pc:spChg chg="del">
          <ac:chgData name="Vincent Davy Zoonekynd" userId="9b657ceb-2c2e-465a-9d3d-eec3e4197458" providerId="ADAL" clId="{2F96F6A2-A108-4793-B7BD-CF16DFA80A84}" dt="2024-06-20T09:53:28.304" v="13021" actId="478"/>
          <ac:spMkLst>
            <pc:docMk/>
            <pc:sldMk cId="2340852921" sldId="6360"/>
            <ac:spMk id="3" creationId="{F4151420-D9DC-875E-CF5D-48476BDA4A20}"/>
          </ac:spMkLst>
        </pc:spChg>
        <pc:spChg chg="add del mod">
          <ac:chgData name="Vincent Davy Zoonekynd" userId="9b657ceb-2c2e-465a-9d3d-eec3e4197458" providerId="ADAL" clId="{2F96F6A2-A108-4793-B7BD-CF16DFA80A84}" dt="2024-06-20T10:16:59.403" v="13091" actId="478"/>
          <ac:spMkLst>
            <pc:docMk/>
            <pc:sldMk cId="2340852921" sldId="6360"/>
            <ac:spMk id="6" creationId="{FA68600A-825C-66F6-A995-67BBCFE9AAEB}"/>
          </ac:spMkLst>
        </pc:spChg>
        <pc:picChg chg="add mod">
          <ac:chgData name="Vincent Davy Zoonekynd" userId="9b657ceb-2c2e-465a-9d3d-eec3e4197458" providerId="ADAL" clId="{2F96F6A2-A108-4793-B7BD-CF16DFA80A84}" dt="2024-06-20T10:17:09.108" v="13094" actId="1076"/>
          <ac:picMkLst>
            <pc:docMk/>
            <pc:sldMk cId="2340852921" sldId="6360"/>
            <ac:picMk id="8" creationId="{3DF79F73-D595-3800-5BA5-CE030ED8DBB9}"/>
          </ac:picMkLst>
        </pc:picChg>
        <pc:picChg chg="add mod">
          <ac:chgData name="Vincent Davy Zoonekynd" userId="9b657ceb-2c2e-465a-9d3d-eec3e4197458" providerId="ADAL" clId="{2F96F6A2-A108-4793-B7BD-CF16DFA80A84}" dt="2024-06-20T09:54:17.877" v="13023"/>
          <ac:picMkLst>
            <pc:docMk/>
            <pc:sldMk cId="2340852921" sldId="6360"/>
            <ac:picMk id="4098" creationId="{5377C4DF-D720-749C-E224-CFE54A8ADD28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20T10:16:46.140" v="13090" actId="1038"/>
        <pc:sldMkLst>
          <pc:docMk/>
          <pc:sldMk cId="3869450156" sldId="6361"/>
        </pc:sldMkLst>
        <pc:spChg chg="mod">
          <ac:chgData name="Vincent Davy Zoonekynd" userId="9b657ceb-2c2e-465a-9d3d-eec3e4197458" providerId="ADAL" clId="{2F96F6A2-A108-4793-B7BD-CF16DFA80A84}" dt="2024-06-20T10:15:42.344" v="13047" actId="20577"/>
          <ac:spMkLst>
            <pc:docMk/>
            <pc:sldMk cId="3869450156" sldId="6361"/>
            <ac:spMk id="2" creationId="{5212D090-761A-4F92-E5E0-562E6E679810}"/>
          </ac:spMkLst>
        </pc:spChg>
        <pc:spChg chg="del">
          <ac:chgData name="Vincent Davy Zoonekynd" userId="9b657ceb-2c2e-465a-9d3d-eec3e4197458" providerId="ADAL" clId="{2F96F6A2-A108-4793-B7BD-CF16DFA80A84}" dt="2024-06-20T10:15:48.909" v="13049" actId="478"/>
          <ac:spMkLst>
            <pc:docMk/>
            <pc:sldMk cId="3869450156" sldId="6361"/>
            <ac:spMk id="6" creationId="{FA68600A-825C-66F6-A995-67BBCFE9AAEB}"/>
          </ac:spMkLst>
        </pc:spChg>
        <pc:picChg chg="add mod ord">
          <ac:chgData name="Vincent Davy Zoonekynd" userId="9b657ceb-2c2e-465a-9d3d-eec3e4197458" providerId="ADAL" clId="{2F96F6A2-A108-4793-B7BD-CF16DFA80A84}" dt="2024-06-20T10:16:46.140" v="13090" actId="1038"/>
          <ac:picMkLst>
            <pc:docMk/>
            <pc:sldMk cId="3869450156" sldId="6361"/>
            <ac:picMk id="5" creationId="{458BB3C3-ED0D-0F4F-5300-2C530BE4D057}"/>
          </ac:picMkLst>
        </pc:picChg>
        <pc:picChg chg="del">
          <ac:chgData name="Vincent Davy Zoonekynd" userId="9b657ceb-2c2e-465a-9d3d-eec3e4197458" providerId="ADAL" clId="{2F96F6A2-A108-4793-B7BD-CF16DFA80A84}" dt="2024-06-20T10:15:45.502" v="13048" actId="478"/>
          <ac:picMkLst>
            <pc:docMk/>
            <pc:sldMk cId="3869450156" sldId="6361"/>
            <ac:picMk id="8" creationId="{3DF79F73-D595-3800-5BA5-CE030ED8DBB9}"/>
          </ac:picMkLst>
        </pc:picChg>
      </pc:sldChg>
      <pc:sldChg chg="addSp delSp new mod modClrScheme chgLayout">
        <pc:chgData name="Vincent Davy Zoonekynd" userId="9b657ceb-2c2e-465a-9d3d-eec3e4197458" providerId="ADAL" clId="{2F96F6A2-A108-4793-B7BD-CF16DFA80A84}" dt="2024-06-21T06:36:02.928" v="13176"/>
        <pc:sldMkLst>
          <pc:docMk/>
          <pc:sldMk cId="2684787820" sldId="6362"/>
        </pc:sldMkLst>
        <pc:spChg chg="del">
          <ac:chgData name="Vincent Davy Zoonekynd" userId="9b657ceb-2c2e-465a-9d3d-eec3e4197458" providerId="ADAL" clId="{2F96F6A2-A108-4793-B7BD-CF16DFA80A84}" dt="2024-06-21T06:35:07.713" v="13173" actId="700"/>
          <ac:spMkLst>
            <pc:docMk/>
            <pc:sldMk cId="2684787820" sldId="6362"/>
            <ac:spMk id="2" creationId="{0BFB9E6E-A1E9-7A83-AF66-ADAD9F041C4B}"/>
          </ac:spMkLst>
        </pc:spChg>
        <pc:spChg chg="del">
          <ac:chgData name="Vincent Davy Zoonekynd" userId="9b657ceb-2c2e-465a-9d3d-eec3e4197458" providerId="ADAL" clId="{2F96F6A2-A108-4793-B7BD-CF16DFA80A84}" dt="2024-06-21T06:35:07.713" v="13173" actId="700"/>
          <ac:spMkLst>
            <pc:docMk/>
            <pc:sldMk cId="2684787820" sldId="6362"/>
            <ac:spMk id="3" creationId="{C3DE8D0C-3943-45B2-413C-27E186769B32}"/>
          </ac:spMkLst>
        </pc:spChg>
        <pc:picChg chg="add del">
          <ac:chgData name="Vincent Davy Zoonekynd" userId="9b657ceb-2c2e-465a-9d3d-eec3e4197458" providerId="ADAL" clId="{2F96F6A2-A108-4793-B7BD-CF16DFA80A84}" dt="2024-06-21T06:35:53.726" v="13175" actId="478"/>
          <ac:picMkLst>
            <pc:docMk/>
            <pc:sldMk cId="2684787820" sldId="6362"/>
            <ac:picMk id="5122" creationId="{D7C8C7D6-F92A-295A-E432-66372037AD81}"/>
          </ac:picMkLst>
        </pc:picChg>
        <pc:picChg chg="add">
          <ac:chgData name="Vincent Davy Zoonekynd" userId="9b657ceb-2c2e-465a-9d3d-eec3e4197458" providerId="ADAL" clId="{2F96F6A2-A108-4793-B7BD-CF16DFA80A84}" dt="2024-06-21T06:36:02.928" v="13176"/>
          <ac:picMkLst>
            <pc:docMk/>
            <pc:sldMk cId="2684787820" sldId="6362"/>
            <ac:picMk id="5124" creationId="{E71071D8-B722-4796-0861-DDE373029211}"/>
          </ac:picMkLst>
        </pc:picChg>
      </pc:sldChg>
      <pc:sldChg chg="add del">
        <pc:chgData name="Vincent Davy Zoonekynd" userId="9b657ceb-2c2e-465a-9d3d-eec3e4197458" providerId="ADAL" clId="{2F96F6A2-A108-4793-B7BD-CF16DFA80A84}" dt="2024-06-21T12:46:09.669" v="13178" actId="47"/>
        <pc:sldMkLst>
          <pc:docMk/>
          <pc:sldMk cId="67728842" sldId="6363"/>
        </pc:sldMkLst>
      </pc:sldChg>
      <pc:sldChg chg="modSp new mod">
        <pc:chgData name="Vincent Davy Zoonekynd" userId="9b657ceb-2c2e-465a-9d3d-eec3e4197458" providerId="ADAL" clId="{2F96F6A2-A108-4793-B7BD-CF16DFA80A84}" dt="2024-06-21T12:55:34.109" v="13398" actId="20577"/>
        <pc:sldMkLst>
          <pc:docMk/>
          <pc:sldMk cId="1406613931" sldId="6363"/>
        </pc:sldMkLst>
        <pc:spChg chg="mod">
          <ac:chgData name="Vincent Davy Zoonekynd" userId="9b657ceb-2c2e-465a-9d3d-eec3e4197458" providerId="ADAL" clId="{2F96F6A2-A108-4793-B7BD-CF16DFA80A84}" dt="2024-06-21T12:46:20.104" v="13199" actId="20577"/>
          <ac:spMkLst>
            <pc:docMk/>
            <pc:sldMk cId="1406613931" sldId="6363"/>
            <ac:spMk id="2" creationId="{20DE0040-645D-DB93-FB08-B113916D9257}"/>
          </ac:spMkLst>
        </pc:spChg>
        <pc:spChg chg="mod">
          <ac:chgData name="Vincent Davy Zoonekynd" userId="9b657ceb-2c2e-465a-9d3d-eec3e4197458" providerId="ADAL" clId="{2F96F6A2-A108-4793-B7BD-CF16DFA80A84}" dt="2024-06-21T12:55:34.109" v="13398" actId="20577"/>
          <ac:spMkLst>
            <pc:docMk/>
            <pc:sldMk cId="1406613931" sldId="6363"/>
            <ac:spMk id="3" creationId="{4C6AEFBD-29B8-3989-3A8A-AD07381B641F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7-15T08:39:30.549" v="18468" actId="47"/>
        <pc:sldMkLst>
          <pc:docMk/>
          <pc:sldMk cId="2277833631" sldId="6364"/>
        </pc:sldMkLst>
        <pc:graphicFrameChg chg="modGraphic">
          <ac:chgData name="Vincent Davy Zoonekynd" userId="9b657ceb-2c2e-465a-9d3d-eec3e4197458" providerId="ADAL" clId="{2F96F6A2-A108-4793-B7BD-CF16DFA80A84}" dt="2024-06-27T14:54:56.400" v="16628" actId="20577"/>
          <ac:graphicFrameMkLst>
            <pc:docMk/>
            <pc:sldMk cId="2277833631" sldId="6364"/>
            <ac:graphicFrameMk id="5" creationId="{1D95FEC0-B862-9D01-5E7E-00E8DD24611C}"/>
          </ac:graphicFrameMkLst>
        </pc:graphicFrameChg>
        <pc:inkChg chg="add del">
          <ac:chgData name="Vincent Davy Zoonekynd" userId="9b657ceb-2c2e-465a-9d3d-eec3e4197458" providerId="ADAL" clId="{2F96F6A2-A108-4793-B7BD-CF16DFA80A84}" dt="2024-06-25T12:04:56.247" v="15646" actId="9405"/>
          <ac:inkMkLst>
            <pc:docMk/>
            <pc:sldMk cId="2277833631" sldId="6364"/>
            <ac:inkMk id="3" creationId="{850C535D-B5C3-01EC-B584-54D3DB3577ED}"/>
          </ac:inkMkLst>
        </pc:inkChg>
        <pc:inkChg chg="add del">
          <ac:chgData name="Vincent Davy Zoonekynd" userId="9b657ceb-2c2e-465a-9d3d-eec3e4197458" providerId="ADAL" clId="{2F96F6A2-A108-4793-B7BD-CF16DFA80A84}" dt="2024-06-25T12:04:55.516" v="15645" actId="9405"/>
          <ac:inkMkLst>
            <pc:docMk/>
            <pc:sldMk cId="2277833631" sldId="6364"/>
            <ac:inkMk id="6" creationId="{48135BB5-3BB8-84B7-34A9-069D89108F96}"/>
          </ac:inkMkLst>
        </pc:inkChg>
      </pc:sldChg>
      <pc:sldChg chg="addSp delSp modSp new del mod ord">
        <pc:chgData name="Vincent Davy Zoonekynd" userId="9b657ceb-2c2e-465a-9d3d-eec3e4197458" providerId="ADAL" clId="{2F96F6A2-A108-4793-B7BD-CF16DFA80A84}" dt="2024-06-25T10:44:00.585" v="15613" actId="2696"/>
        <pc:sldMkLst>
          <pc:docMk/>
          <pc:sldMk cId="3581727186" sldId="6364"/>
        </pc:sldMkLst>
        <pc:spChg chg="mod">
          <ac:chgData name="Vincent Davy Zoonekynd" userId="9b657ceb-2c2e-465a-9d3d-eec3e4197458" providerId="ADAL" clId="{2F96F6A2-A108-4793-B7BD-CF16DFA80A84}" dt="2024-06-24T10:47:01.882" v="13676" actId="20577"/>
          <ac:spMkLst>
            <pc:docMk/>
            <pc:sldMk cId="3581727186" sldId="6364"/>
            <ac:spMk id="2" creationId="{96A1E92F-A4B2-DE77-2DBC-CC1D9CF33F91}"/>
          </ac:spMkLst>
        </pc:spChg>
        <pc:spChg chg="del">
          <ac:chgData name="Vincent Davy Zoonekynd" userId="9b657ceb-2c2e-465a-9d3d-eec3e4197458" providerId="ADAL" clId="{2F96F6A2-A108-4793-B7BD-CF16DFA80A84}" dt="2024-06-24T10:47:32.257" v="13677" actId="3680"/>
          <ac:spMkLst>
            <pc:docMk/>
            <pc:sldMk cId="3581727186" sldId="6364"/>
            <ac:spMk id="3" creationId="{C8DB5497-9F82-32D2-A8F5-4AA9A91E0B49}"/>
          </ac:spMkLst>
        </pc:spChg>
        <pc:graphicFrameChg chg="add mod ord modGraphic">
          <ac:chgData name="Vincent Davy Zoonekynd" userId="9b657ceb-2c2e-465a-9d3d-eec3e4197458" providerId="ADAL" clId="{2F96F6A2-A108-4793-B7BD-CF16DFA80A84}" dt="2024-06-25T06:19:56.029" v="14477" actId="207"/>
          <ac:graphicFrameMkLst>
            <pc:docMk/>
            <pc:sldMk cId="3581727186" sldId="6364"/>
            <ac:graphicFrameMk id="4" creationId="{5FEF6CD3-16C3-3481-BFD9-49E48D4DEF34}"/>
          </ac:graphicFrameMkLst>
        </pc:graphicFrameChg>
        <pc:graphicFrameChg chg="add mod modGraphic">
          <ac:chgData name="Vincent Davy Zoonekynd" userId="9b657ceb-2c2e-465a-9d3d-eec3e4197458" providerId="ADAL" clId="{2F96F6A2-A108-4793-B7BD-CF16DFA80A84}" dt="2024-06-25T06:19:32.210" v="14475" actId="207"/>
          <ac:graphicFrameMkLst>
            <pc:docMk/>
            <pc:sldMk cId="3581727186" sldId="6364"/>
            <ac:graphicFrameMk id="5" creationId="{1D95FEC0-B862-9D01-5E7E-00E8DD24611C}"/>
          </ac:graphicFrameMkLst>
        </pc:graphicFrameChg>
      </pc:sldChg>
      <pc:sldChg chg="modSp add del mod">
        <pc:chgData name="Vincent Davy Zoonekynd" userId="9b657ceb-2c2e-465a-9d3d-eec3e4197458" providerId="ADAL" clId="{2F96F6A2-A108-4793-B7BD-CF16DFA80A84}" dt="2024-06-24T10:53:48.308" v="14151" actId="47"/>
        <pc:sldMkLst>
          <pc:docMk/>
          <pc:sldMk cId="3003721751" sldId="6365"/>
        </pc:sldMkLst>
        <pc:graphicFrameChg chg="mod">
          <ac:chgData name="Vincent Davy Zoonekynd" userId="9b657ceb-2c2e-465a-9d3d-eec3e4197458" providerId="ADAL" clId="{2F96F6A2-A108-4793-B7BD-CF16DFA80A84}" dt="2024-06-24T10:51:11.274" v="14012" actId="1036"/>
          <ac:graphicFrameMkLst>
            <pc:docMk/>
            <pc:sldMk cId="3003721751" sldId="6365"/>
            <ac:graphicFrameMk id="4" creationId="{5FEF6CD3-16C3-3481-BFD9-49E48D4DEF34}"/>
          </ac:graphicFrameMkLst>
        </pc:graphicFrameChg>
      </pc:sldChg>
      <pc:sldChg chg="addSp delSp new del ord">
        <pc:chgData name="Vincent Davy Zoonekynd" userId="9b657ceb-2c2e-465a-9d3d-eec3e4197458" providerId="ADAL" clId="{2F96F6A2-A108-4793-B7BD-CF16DFA80A84}" dt="2024-06-25T09:40:54.720" v="15104" actId="47"/>
        <pc:sldMkLst>
          <pc:docMk/>
          <pc:sldMk cId="3292685866" sldId="6365"/>
        </pc:sldMkLst>
        <pc:picChg chg="add del">
          <ac:chgData name="Vincent Davy Zoonekynd" userId="9b657ceb-2c2e-465a-9d3d-eec3e4197458" providerId="ADAL" clId="{2F96F6A2-A108-4793-B7BD-CF16DFA80A84}" dt="2024-06-25T07:52:40.170" v="14486" actId="478"/>
          <ac:picMkLst>
            <pc:docMk/>
            <pc:sldMk cId="3292685866" sldId="6365"/>
            <ac:picMk id="1026" creationId="{F7DD0F5E-2A5C-AEF1-554A-34B4BE062C0E}"/>
          </ac:picMkLst>
        </pc:picChg>
        <pc:picChg chg="add">
          <ac:chgData name="Vincent Davy Zoonekynd" userId="9b657ceb-2c2e-465a-9d3d-eec3e4197458" providerId="ADAL" clId="{2F96F6A2-A108-4793-B7BD-CF16DFA80A84}" dt="2024-06-25T07:55:17.212" v="14487"/>
          <ac:picMkLst>
            <pc:docMk/>
            <pc:sldMk cId="3292685866" sldId="6365"/>
            <ac:picMk id="1028" creationId="{87F306D7-8489-FCBF-EDB6-EC5B8EC37261}"/>
          </ac:picMkLst>
        </pc:picChg>
      </pc:sldChg>
      <pc:sldChg chg="addSp delSp new del">
        <pc:chgData name="Vincent Davy Zoonekynd" userId="9b657ceb-2c2e-465a-9d3d-eec3e4197458" providerId="ADAL" clId="{2F96F6A2-A108-4793-B7BD-CF16DFA80A84}" dt="2024-06-25T09:40:54.720" v="15104" actId="47"/>
        <pc:sldMkLst>
          <pc:docMk/>
          <pc:sldMk cId="3869430591" sldId="6366"/>
        </pc:sldMkLst>
        <pc:picChg chg="add del">
          <ac:chgData name="Vincent Davy Zoonekynd" userId="9b657ceb-2c2e-465a-9d3d-eec3e4197458" providerId="ADAL" clId="{2F96F6A2-A108-4793-B7BD-CF16DFA80A84}" dt="2024-06-25T07:51:28.827" v="14484" actId="478"/>
          <ac:picMkLst>
            <pc:docMk/>
            <pc:sldMk cId="3869430591" sldId="6366"/>
            <ac:picMk id="2050" creationId="{ECDD3E7F-B80A-F401-69E8-B60760FE8EA8}"/>
          </ac:picMkLst>
        </pc:picChg>
        <pc:picChg chg="add">
          <ac:chgData name="Vincent Davy Zoonekynd" userId="9b657ceb-2c2e-465a-9d3d-eec3e4197458" providerId="ADAL" clId="{2F96F6A2-A108-4793-B7BD-CF16DFA80A84}" dt="2024-06-25T07:51:34.045" v="14485"/>
          <ac:picMkLst>
            <pc:docMk/>
            <pc:sldMk cId="3869430591" sldId="6366"/>
            <ac:picMk id="2052" creationId="{D2F1A8DD-6184-912F-CB4A-CD045371C40F}"/>
          </ac:picMkLst>
        </pc:picChg>
      </pc:sldChg>
      <pc:sldChg chg="modSp add del mod">
        <pc:chgData name="Vincent Davy Zoonekynd" userId="9b657ceb-2c2e-465a-9d3d-eec3e4197458" providerId="ADAL" clId="{2F96F6A2-A108-4793-B7BD-CF16DFA80A84}" dt="2024-06-25T08:08:49.739" v="14986" actId="47"/>
        <pc:sldMkLst>
          <pc:docMk/>
          <pc:sldMk cId="539711786" sldId="6367"/>
        </pc:sldMkLst>
        <pc:spChg chg="mod">
          <ac:chgData name="Vincent Davy Zoonekynd" userId="9b657ceb-2c2e-465a-9d3d-eec3e4197458" providerId="ADAL" clId="{2F96F6A2-A108-4793-B7BD-CF16DFA80A84}" dt="2024-06-25T07:56:15.119" v="14570" actId="14100"/>
          <ac:spMkLst>
            <pc:docMk/>
            <pc:sldMk cId="539711786" sldId="6367"/>
            <ac:spMk id="3" creationId="{ED8E80B4-C657-BB6D-8991-CF22F0AAE547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25T09:40:54.720" v="15104" actId="47"/>
        <pc:sldMkLst>
          <pc:docMk/>
          <pc:sldMk cId="2792532098" sldId="6367"/>
        </pc:sldMkLst>
        <pc:spChg chg="mod">
          <ac:chgData name="Vincent Davy Zoonekynd" userId="9b657ceb-2c2e-465a-9d3d-eec3e4197458" providerId="ADAL" clId="{2F96F6A2-A108-4793-B7BD-CF16DFA80A84}" dt="2024-06-25T08:09:43.284" v="14989" actId="1076"/>
          <ac:spMkLst>
            <pc:docMk/>
            <pc:sldMk cId="2792532098" sldId="6367"/>
            <ac:spMk id="3" creationId="{ED8E80B4-C657-BB6D-8991-CF22F0AAE547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4" creationId="{C1BF706B-C1EE-3960-313B-8480904A6E5C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6" creationId="{B1632A96-4B31-A3D9-A6DA-15C50CD1AD38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7" creationId="{EBBD9431-E7B7-2917-A948-B08446B239BC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8" creationId="{882660BD-A10A-9001-0C31-C8BE743E4F07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9" creationId="{C000CA87-9191-8517-4A22-D222E1A49962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10" creationId="{5DE58DE2-FF79-621C-812D-027FE0076C31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11" creationId="{5DDAE77F-5676-C48F-A966-F6BAD5AC1E8B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12" creationId="{A15EE248-4FA9-7BB2-A2D1-D9656B6850E2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13" creationId="{76F8E1CA-2C44-26BE-071F-3E31D4B06CBE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17" creationId="{85EAA9CD-B9EA-C6B8-9D49-407C08652BB7}"/>
          </ac:spMkLst>
        </pc:spChg>
        <pc:spChg chg="add mod">
          <ac:chgData name="Vincent Davy Zoonekynd" userId="9b657ceb-2c2e-465a-9d3d-eec3e4197458" providerId="ADAL" clId="{2F96F6A2-A108-4793-B7BD-CF16DFA80A84}" dt="2024-06-25T08:15:26.082" v="15101" actId="1035"/>
          <ac:spMkLst>
            <pc:docMk/>
            <pc:sldMk cId="2792532098" sldId="6367"/>
            <ac:spMk id="27" creationId="{3D69C40A-F94C-9A9B-CAC7-6B798A842B21}"/>
          </ac:spMkLst>
        </pc:spChg>
        <pc:grpChg chg="del">
          <ac:chgData name="Vincent Davy Zoonekynd" userId="9b657ceb-2c2e-465a-9d3d-eec3e4197458" providerId="ADAL" clId="{2F96F6A2-A108-4793-B7BD-CF16DFA80A84}" dt="2024-06-25T08:09:48.590" v="14990" actId="478"/>
          <ac:grpSpMkLst>
            <pc:docMk/>
            <pc:sldMk cId="2792532098" sldId="6367"/>
            <ac:grpSpMk id="14" creationId="{C23A3037-21DE-160A-D552-9962CB647CAC}"/>
          </ac:grpSpMkLst>
        </pc:grp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5" creationId="{C385F559-8691-7868-6693-75F39DAFC688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18" creationId="{6E0E26A5-4518-6FF3-C742-072163137123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19" creationId="{DE07D92F-FFAC-2D02-8DDE-BFC24D33449E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0" creationId="{CEBABBFC-565D-D7BC-1B28-4502E8824FD6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1" creationId="{91DF19BA-8CEB-6595-85C9-A1773A7E32DC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2" creationId="{044BF593-94DF-1811-F947-3EDE8DB63DCF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3" creationId="{FE6F251F-5CB1-8982-5862-91BB114B8D8E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4" creationId="{539B7016-D997-5D2B-56CA-F1CD0FD30EBE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5" creationId="{8950B404-5CA1-60DB-2F93-445D58744D81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6" creationId="{DAF9D626-7301-AAFA-80BA-D118403A7D29}"/>
          </ac:cxnSpMkLst>
        </pc:cxnChg>
      </pc:sldChg>
      <pc:sldChg chg="modSp add del mod">
        <pc:chgData name="Vincent Davy Zoonekynd" userId="9b657ceb-2c2e-465a-9d3d-eec3e4197458" providerId="ADAL" clId="{2F96F6A2-A108-4793-B7BD-CF16DFA80A84}" dt="2024-06-25T08:15:31.461" v="15102" actId="47"/>
        <pc:sldMkLst>
          <pc:docMk/>
          <pc:sldMk cId="3016016758" sldId="6368"/>
        </pc:sldMkLst>
        <pc:spChg chg="mod">
          <ac:chgData name="Vincent Davy Zoonekynd" userId="9b657ceb-2c2e-465a-9d3d-eec3e4197458" providerId="ADAL" clId="{2F96F6A2-A108-4793-B7BD-CF16DFA80A84}" dt="2024-06-25T08:15:11.325" v="14999" actId="20577"/>
          <ac:spMkLst>
            <pc:docMk/>
            <pc:sldMk cId="3016016758" sldId="6368"/>
            <ac:spMk id="4" creationId="{A07233FE-EEA2-9617-8898-208B1EAA7D46}"/>
          </ac:spMkLst>
        </pc:spChg>
      </pc:sldChg>
      <pc:sldChg chg="addSp modSp add mod">
        <pc:chgData name="Vincent Davy Zoonekynd" userId="9b657ceb-2c2e-465a-9d3d-eec3e4197458" providerId="ADAL" clId="{2F96F6A2-A108-4793-B7BD-CF16DFA80A84}" dt="2024-06-25T09:46:02.436" v="15163" actId="1035"/>
        <pc:sldMkLst>
          <pc:docMk/>
          <pc:sldMk cId="3033786095" sldId="6368"/>
        </pc:sldMkLst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4" creationId="{C1BF706B-C1EE-3960-313B-8480904A6E5C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6" creationId="{B1632A96-4B31-A3D9-A6DA-15C50CD1AD38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7" creationId="{EBBD9431-E7B7-2917-A948-B08446B239BC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8" creationId="{882660BD-A10A-9001-0C31-C8BE743E4F07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9" creationId="{C000CA87-9191-8517-4A22-D222E1A49962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10" creationId="{5DE58DE2-FF79-621C-812D-027FE0076C31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11" creationId="{5DDAE77F-5676-C48F-A966-F6BAD5AC1E8B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12" creationId="{A15EE248-4FA9-7BB2-A2D1-D9656B6850E2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13" creationId="{76F8E1CA-2C44-26BE-071F-3E31D4B06CBE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17" creationId="{85EAA9CD-B9EA-C6B8-9D49-407C08652BB7}"/>
          </ac:spMkLst>
        </pc:spChg>
        <pc:spChg chg="add mod">
          <ac:chgData name="Vincent Davy Zoonekynd" userId="9b657ceb-2c2e-465a-9d3d-eec3e4197458" providerId="ADAL" clId="{2F96F6A2-A108-4793-B7BD-CF16DFA80A84}" dt="2024-06-25T09:45:21.709" v="15140" actId="207"/>
          <ac:spMkLst>
            <pc:docMk/>
            <pc:sldMk cId="3033786095" sldId="6368"/>
            <ac:spMk id="27" creationId="{F571A205-AD2F-9A92-C946-B7C50F7699D4}"/>
          </ac:spMkLst>
        </pc:spChg>
        <pc:grpChg chg="mod">
          <ac:chgData name="Vincent Davy Zoonekynd" userId="9b657ceb-2c2e-465a-9d3d-eec3e4197458" providerId="ADAL" clId="{2F96F6A2-A108-4793-B7BD-CF16DFA80A84}" dt="2024-06-25T09:46:02.436" v="15163" actId="1035"/>
          <ac:grpSpMkLst>
            <pc:docMk/>
            <pc:sldMk cId="3033786095" sldId="6368"/>
            <ac:grpSpMk id="14" creationId="{C23A3037-21DE-160A-D552-9962CB647CAC}"/>
          </ac:grpSpMkLst>
        </pc:grp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5" creationId="{C385F559-8691-7868-6693-75F39DAFC688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18" creationId="{6E0E26A5-4518-6FF3-C742-072163137123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19" creationId="{DE07D92F-FFAC-2D02-8DDE-BFC24D33449E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0" creationId="{CEBABBFC-565D-D7BC-1B28-4502E8824FD6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1" creationId="{91DF19BA-8CEB-6595-85C9-A1773A7E32DC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2" creationId="{044BF593-94DF-1811-F947-3EDE8DB63DCF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3" creationId="{FE6F251F-5CB1-8982-5862-91BB114B8D8E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4" creationId="{539B7016-D997-5D2B-56CA-F1CD0FD30EBE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5" creationId="{8950B404-5CA1-60DB-2F93-445D58744D81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6" creationId="{DAF9D626-7301-AAFA-80BA-D118403A7D29}"/>
          </ac:cxnSpMkLst>
        </pc:cxnChg>
      </pc:sldChg>
      <pc:sldChg chg="addSp delSp modSp new del mod modClrScheme chgLayout">
        <pc:chgData name="Vincent Davy Zoonekynd" userId="9b657ceb-2c2e-465a-9d3d-eec3e4197458" providerId="ADAL" clId="{2F96F6A2-A108-4793-B7BD-CF16DFA80A84}" dt="2024-06-25T08:08:46.621" v="14985" actId="47"/>
        <pc:sldMkLst>
          <pc:docMk/>
          <pc:sldMk cId="3678615305" sldId="6368"/>
        </pc:sldMkLst>
        <pc:spChg chg="del">
          <ac:chgData name="Vincent Davy Zoonekynd" userId="9b657ceb-2c2e-465a-9d3d-eec3e4197458" providerId="ADAL" clId="{2F96F6A2-A108-4793-B7BD-CF16DFA80A84}" dt="2024-06-25T07:56:39.366" v="14572" actId="700"/>
          <ac:spMkLst>
            <pc:docMk/>
            <pc:sldMk cId="3678615305" sldId="6368"/>
            <ac:spMk id="2" creationId="{7388D576-2FE0-69A1-F147-0D0355B374CE}"/>
          </ac:spMkLst>
        </pc:spChg>
        <pc:spChg chg="del">
          <ac:chgData name="Vincent Davy Zoonekynd" userId="9b657ceb-2c2e-465a-9d3d-eec3e4197458" providerId="ADAL" clId="{2F96F6A2-A108-4793-B7BD-CF16DFA80A84}" dt="2024-06-25T07:56:39.366" v="14572" actId="700"/>
          <ac:spMkLst>
            <pc:docMk/>
            <pc:sldMk cId="3678615305" sldId="6368"/>
            <ac:spMk id="3" creationId="{08A606B1-F76F-1811-E6F1-7D6769952C36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4" creationId="{82F00E9B-DECC-4BA1-95CF-3FFC47FE389B}"/>
          </ac:spMkLst>
        </pc:spChg>
        <pc:spChg chg="mod topLvl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7" creationId="{A4FCAC16-7C79-6F37-75EA-B6C13C1DAF1A}"/>
          </ac:spMkLst>
        </pc:spChg>
        <pc:spChg chg="del mod topLvl">
          <ac:chgData name="Vincent Davy Zoonekynd" userId="9b657ceb-2c2e-465a-9d3d-eec3e4197458" providerId="ADAL" clId="{2F96F6A2-A108-4793-B7BD-CF16DFA80A84}" dt="2024-06-25T08:03:23.739" v="14693" actId="478"/>
          <ac:spMkLst>
            <pc:docMk/>
            <pc:sldMk cId="3678615305" sldId="6368"/>
            <ac:spMk id="8" creationId="{7E1D55C1-A331-6550-4793-1FD3E81EE2DD}"/>
          </ac:spMkLst>
        </pc:spChg>
        <pc:spChg chg="add del mod">
          <ac:chgData name="Vincent Davy Zoonekynd" userId="9b657ceb-2c2e-465a-9d3d-eec3e4197458" providerId="ADAL" clId="{2F96F6A2-A108-4793-B7BD-CF16DFA80A84}" dt="2024-06-25T08:03:23.739" v="14693" actId="478"/>
          <ac:spMkLst>
            <pc:docMk/>
            <pc:sldMk cId="3678615305" sldId="6368"/>
            <ac:spMk id="9" creationId="{D457CE82-5987-7389-90EF-1DD216FD83A9}"/>
          </ac:spMkLst>
        </pc:spChg>
        <pc:spChg chg="mod">
          <ac:chgData name="Vincent Davy Zoonekynd" userId="9b657ceb-2c2e-465a-9d3d-eec3e4197458" providerId="ADAL" clId="{2F96F6A2-A108-4793-B7BD-CF16DFA80A84}" dt="2024-06-25T07:57:11.660" v="14573"/>
          <ac:spMkLst>
            <pc:docMk/>
            <pc:sldMk cId="3678615305" sldId="6368"/>
            <ac:spMk id="11" creationId="{AFAD7184-FF7D-8F24-02C7-2252D52B12DE}"/>
          </ac:spMkLst>
        </pc:spChg>
        <pc:spChg chg="mod">
          <ac:chgData name="Vincent Davy Zoonekynd" userId="9b657ceb-2c2e-465a-9d3d-eec3e4197458" providerId="ADAL" clId="{2F96F6A2-A108-4793-B7BD-CF16DFA80A84}" dt="2024-06-25T07:57:11.660" v="14573"/>
          <ac:spMkLst>
            <pc:docMk/>
            <pc:sldMk cId="3678615305" sldId="6368"/>
            <ac:spMk id="12" creationId="{F76D466D-41D1-736C-A751-795245772563}"/>
          </ac:spMkLst>
        </pc:spChg>
        <pc:spChg chg="add del mod">
          <ac:chgData name="Vincent Davy Zoonekynd" userId="9b657ceb-2c2e-465a-9d3d-eec3e4197458" providerId="ADAL" clId="{2F96F6A2-A108-4793-B7BD-CF16DFA80A84}" dt="2024-06-25T08:03:23.739" v="14693" actId="478"/>
          <ac:spMkLst>
            <pc:docMk/>
            <pc:sldMk cId="3678615305" sldId="6368"/>
            <ac:spMk id="13" creationId="{C7A69788-998D-61C4-15B9-39A0B7E4F7B8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18" creationId="{A26FB1EF-B68F-6627-5D00-91C911E3E50A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19" creationId="{BBB0FA31-72D4-1875-A985-2DE31544639E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0" creationId="{E5E74031-8FA2-7AF1-DB96-D92D5BCEE781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1" creationId="{28823822-A71C-55FB-DDF4-FC044EC1D61D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2" creationId="{3E662D77-346F-B5A9-3B99-DF7143264735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3" creationId="{D5BDC9D2-693B-7798-871C-1131AA082215}"/>
          </ac:spMkLst>
        </pc:spChg>
        <pc:spChg chg="add del mod">
          <ac:chgData name="Vincent Davy Zoonekynd" userId="9b657ceb-2c2e-465a-9d3d-eec3e4197458" providerId="ADAL" clId="{2F96F6A2-A108-4793-B7BD-CF16DFA80A84}" dt="2024-06-25T08:00:31.226" v="14640" actId="478"/>
          <ac:spMkLst>
            <pc:docMk/>
            <pc:sldMk cId="3678615305" sldId="6368"/>
            <ac:spMk id="24" creationId="{06CCDE32-9C01-DC23-6C71-E53F4EE1B054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5" creationId="{C7AAD12B-5078-CA7E-AF37-DEC165B8237F}"/>
          </ac:spMkLst>
        </pc:spChg>
        <pc:spChg chg="add mod">
          <ac:chgData name="Vincent Davy Zoonekynd" userId="9b657ceb-2c2e-465a-9d3d-eec3e4197458" providerId="ADAL" clId="{2F96F6A2-A108-4793-B7BD-CF16DFA80A84}" dt="2024-06-25T08:04:32.556" v="14715" actId="164"/>
          <ac:spMkLst>
            <pc:docMk/>
            <pc:sldMk cId="3678615305" sldId="6368"/>
            <ac:spMk id="26" creationId="{AEE22E2E-A7FD-312F-96A5-652844CCB493}"/>
          </ac:spMkLst>
        </pc:spChg>
        <pc:spChg chg="add mod">
          <ac:chgData name="Vincent Davy Zoonekynd" userId="9b657ceb-2c2e-465a-9d3d-eec3e4197458" providerId="ADAL" clId="{2F96F6A2-A108-4793-B7BD-CF16DFA80A84}" dt="2024-06-25T08:04:32.556" v="14715" actId="164"/>
          <ac:spMkLst>
            <pc:docMk/>
            <pc:sldMk cId="3678615305" sldId="6368"/>
            <ac:spMk id="27" creationId="{4879068B-E05B-F1A4-58C9-F0B99C9BB334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8" creationId="{A7E96E14-04FE-66CE-E873-8E9F1831FE7F}"/>
          </ac:spMkLst>
        </pc:spChg>
        <pc:spChg chg="add mod">
          <ac:chgData name="Vincent Davy Zoonekynd" userId="9b657ceb-2c2e-465a-9d3d-eec3e4197458" providerId="ADAL" clId="{2F96F6A2-A108-4793-B7BD-CF16DFA80A84}" dt="2024-06-25T08:03:02.621" v="14689"/>
          <ac:spMkLst>
            <pc:docMk/>
            <pc:sldMk cId="3678615305" sldId="6368"/>
            <ac:spMk id="29" creationId="{73E2B631-3298-6F5C-27B0-F35AE697E35B}"/>
          </ac:spMkLst>
        </pc:spChg>
        <pc:grpChg chg="add del mod">
          <ac:chgData name="Vincent Davy Zoonekynd" userId="9b657ceb-2c2e-465a-9d3d-eec3e4197458" providerId="ADAL" clId="{2F96F6A2-A108-4793-B7BD-CF16DFA80A84}" dt="2024-06-25T07:57:18.788" v="14574" actId="165"/>
          <ac:grpSpMkLst>
            <pc:docMk/>
            <pc:sldMk cId="3678615305" sldId="6368"/>
            <ac:grpSpMk id="6" creationId="{2F380690-6205-9C2F-8972-74FA5B91EF3F}"/>
          </ac:grpSpMkLst>
        </pc:grpChg>
        <pc:grpChg chg="add del mod">
          <ac:chgData name="Vincent Davy Zoonekynd" userId="9b657ceb-2c2e-465a-9d3d-eec3e4197458" providerId="ADAL" clId="{2F96F6A2-A108-4793-B7BD-CF16DFA80A84}" dt="2024-06-25T08:03:23.739" v="14693" actId="478"/>
          <ac:grpSpMkLst>
            <pc:docMk/>
            <pc:sldMk cId="3678615305" sldId="6368"/>
            <ac:grpSpMk id="10" creationId="{69099765-03EA-7771-D699-E992676D958D}"/>
          </ac:grpSpMkLst>
        </pc:grpChg>
        <pc:grpChg chg="add mod">
          <ac:chgData name="Vincent Davy Zoonekynd" userId="9b657ceb-2c2e-465a-9d3d-eec3e4197458" providerId="ADAL" clId="{2F96F6A2-A108-4793-B7BD-CF16DFA80A84}" dt="2024-06-25T08:08:34.239" v="14978" actId="1037"/>
          <ac:grpSpMkLst>
            <pc:docMk/>
            <pc:sldMk cId="3678615305" sldId="6368"/>
            <ac:grpSpMk id="30" creationId="{5C845E11-50DE-1B72-46FA-B01938DE22B5}"/>
          </ac:grpSpMkLst>
        </pc:grp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5" creationId="{FABF857F-EEA4-22E5-C826-F40D73564D07}"/>
          </ac:cxnSpMkLst>
        </pc:cxnChg>
        <pc:cxnChg chg="add del mod">
          <ac:chgData name="Vincent Davy Zoonekynd" userId="9b657ceb-2c2e-465a-9d3d-eec3e4197458" providerId="ADAL" clId="{2F96F6A2-A108-4793-B7BD-CF16DFA80A84}" dt="2024-06-25T08:03:23.739" v="14693" actId="478"/>
          <ac:cxnSpMkLst>
            <pc:docMk/>
            <pc:sldMk cId="3678615305" sldId="6368"/>
            <ac:cxnSpMk id="14" creationId="{3CE80182-C95C-036B-70B7-0D60F2E53800}"/>
          </ac:cxnSpMkLst>
        </pc:cxnChg>
        <pc:cxnChg chg="add del mod">
          <ac:chgData name="Vincent Davy Zoonekynd" userId="9b657ceb-2c2e-465a-9d3d-eec3e4197458" providerId="ADAL" clId="{2F96F6A2-A108-4793-B7BD-CF16DFA80A84}" dt="2024-06-25T08:03:23.739" v="14693" actId="478"/>
          <ac:cxnSpMkLst>
            <pc:docMk/>
            <pc:sldMk cId="3678615305" sldId="6368"/>
            <ac:cxnSpMk id="15" creationId="{8CCFFB66-A5E2-4058-DF2E-EFB47F4AA10E}"/>
          </ac:cxnSpMkLst>
        </pc:cxnChg>
        <pc:cxnChg chg="add del mod">
          <ac:chgData name="Vincent Davy Zoonekynd" userId="9b657ceb-2c2e-465a-9d3d-eec3e4197458" providerId="ADAL" clId="{2F96F6A2-A108-4793-B7BD-CF16DFA80A84}" dt="2024-06-25T08:03:23.739" v="14693" actId="478"/>
          <ac:cxnSpMkLst>
            <pc:docMk/>
            <pc:sldMk cId="3678615305" sldId="6368"/>
            <ac:cxnSpMk id="16" creationId="{98626841-C106-0971-2B2F-C3B507314285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32" creationId="{46558EF7-F737-675D-675D-150367236888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35" creationId="{965139E3-522F-FDC2-E740-37ADAAA40EA9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38" creationId="{2BF21614-0F95-F1A8-142A-EB3BB6C358A1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41" creationId="{439AE9FC-883C-D2B5-1A56-61C16A0FAE78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50" creationId="{9071E7BE-9038-7A03-C17D-2589E3FE95CB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53" creationId="{3DB27523-4683-6D6B-6A39-C8ABC1DCC3B4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56" creationId="{DDB095AE-4C6B-A2E8-0AA9-1AAC2E1B9F88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58" creationId="{AE32D9DA-26E2-95E4-017F-292E154B60C8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60" creationId="{B28D433B-6A76-1D0F-23A3-23BE018A78E2}"/>
          </ac:cxnSpMkLst>
        </pc:cxnChg>
      </pc:sldChg>
      <pc:sldChg chg="addSp modSp add ord">
        <pc:chgData name="Vincent Davy Zoonekynd" userId="9b657ceb-2c2e-465a-9d3d-eec3e4197458" providerId="ADAL" clId="{2F96F6A2-A108-4793-B7BD-CF16DFA80A84}" dt="2024-07-15T10:38:47.414" v="19542"/>
        <pc:sldMkLst>
          <pc:docMk/>
          <pc:sldMk cId="50547208" sldId="6369"/>
        </pc:sldMkLst>
        <pc:spChg chg="add mod">
          <ac:chgData name="Vincent Davy Zoonekynd" userId="9b657ceb-2c2e-465a-9d3d-eec3e4197458" providerId="ADAL" clId="{2F96F6A2-A108-4793-B7BD-CF16DFA80A84}" dt="2024-06-25T09:45:29.267" v="15141"/>
          <ac:spMkLst>
            <pc:docMk/>
            <pc:sldMk cId="50547208" sldId="6369"/>
            <ac:spMk id="4" creationId="{C26316B0-B28B-7718-3B22-64BCC0EECFED}"/>
          </ac:spMkLst>
        </pc:spChg>
      </pc:sldChg>
      <pc:sldChg chg="add">
        <pc:chgData name="Vincent Davy Zoonekynd" userId="9b657ceb-2c2e-465a-9d3d-eec3e4197458" providerId="ADAL" clId="{2F96F6A2-A108-4793-B7BD-CF16DFA80A84}" dt="2024-06-25T09:40:49.928" v="15103"/>
        <pc:sldMkLst>
          <pc:docMk/>
          <pc:sldMk cId="335834804" sldId="6370"/>
        </pc:sldMkLst>
      </pc:sldChg>
      <pc:sldChg chg="add">
        <pc:chgData name="Vincent Davy Zoonekynd" userId="9b657ceb-2c2e-465a-9d3d-eec3e4197458" providerId="ADAL" clId="{2F96F6A2-A108-4793-B7BD-CF16DFA80A84}" dt="2024-06-25T09:40:49.928" v="15103"/>
        <pc:sldMkLst>
          <pc:docMk/>
          <pc:sldMk cId="3676893759" sldId="6371"/>
        </pc:sldMkLst>
      </pc:sldChg>
      <pc:sldChg chg="addSp delSp modSp add del mod">
        <pc:chgData name="Vincent Davy Zoonekynd" userId="9b657ceb-2c2e-465a-9d3d-eec3e4197458" providerId="ADAL" clId="{2F96F6A2-A108-4793-B7BD-CF16DFA80A84}" dt="2024-06-25T10:00:19.892" v="15311" actId="47"/>
        <pc:sldMkLst>
          <pc:docMk/>
          <pc:sldMk cId="4103960295" sldId="6372"/>
        </pc:sldMkLst>
        <pc:spChg chg="mod">
          <ac:chgData name="Vincent Davy Zoonekynd" userId="9b657ceb-2c2e-465a-9d3d-eec3e4197458" providerId="ADAL" clId="{2F96F6A2-A108-4793-B7BD-CF16DFA80A84}" dt="2024-06-25T09:59:29.749" v="15308" actId="5793"/>
          <ac:spMkLst>
            <pc:docMk/>
            <pc:sldMk cId="4103960295" sldId="6372"/>
            <ac:spMk id="3" creationId="{51505390-8AA7-8324-7E05-9E37AD984357}"/>
          </ac:spMkLst>
        </pc:spChg>
        <pc:picChg chg="add del mod">
          <ac:chgData name="Vincent Davy Zoonekynd" userId="9b657ceb-2c2e-465a-9d3d-eec3e4197458" providerId="ADAL" clId="{2F96F6A2-A108-4793-B7BD-CF16DFA80A84}" dt="2024-06-25T09:57:36.888" v="15256" actId="478"/>
          <ac:picMkLst>
            <pc:docMk/>
            <pc:sldMk cId="4103960295" sldId="6372"/>
            <ac:picMk id="5" creationId="{DD0C7562-1BE4-5F29-B12A-520818BB32B8}"/>
          </ac:picMkLst>
        </pc:picChg>
        <pc:picChg chg="add mod">
          <ac:chgData name="Vincent Davy Zoonekynd" userId="9b657ceb-2c2e-465a-9d3d-eec3e4197458" providerId="ADAL" clId="{2F96F6A2-A108-4793-B7BD-CF16DFA80A84}" dt="2024-06-25T09:59:19.490" v="15306" actId="1076"/>
          <ac:picMkLst>
            <pc:docMk/>
            <pc:sldMk cId="4103960295" sldId="6372"/>
            <ac:picMk id="7" creationId="{EBE5BDDD-5889-F108-9F33-285A380F0D89}"/>
          </ac:picMkLst>
        </pc:picChg>
        <pc:picChg chg="add mod">
          <ac:chgData name="Vincent Davy Zoonekynd" userId="9b657ceb-2c2e-465a-9d3d-eec3e4197458" providerId="ADAL" clId="{2F96F6A2-A108-4793-B7BD-CF16DFA80A84}" dt="2024-06-25T09:59:23.881" v="15307" actId="1076"/>
          <ac:picMkLst>
            <pc:docMk/>
            <pc:sldMk cId="4103960295" sldId="6372"/>
            <ac:picMk id="9" creationId="{DB83DA14-51FF-9AA6-DD27-63670EE5CC01}"/>
          </ac:picMkLst>
        </pc:picChg>
        <pc:picChg chg="add mod">
          <ac:chgData name="Vincent Davy Zoonekynd" userId="9b657ceb-2c2e-465a-9d3d-eec3e4197458" providerId="ADAL" clId="{2F96F6A2-A108-4793-B7BD-CF16DFA80A84}" dt="2024-06-25T09:59:14.712" v="15304" actId="1076"/>
          <ac:picMkLst>
            <pc:docMk/>
            <pc:sldMk cId="4103960295" sldId="6372"/>
            <ac:picMk id="11" creationId="{457D1F06-8239-4523-1F02-C051FE8FA220}"/>
          </ac:picMkLst>
        </pc:picChg>
        <pc:picChg chg="add">
          <ac:chgData name="Vincent Davy Zoonekynd" userId="9b657ceb-2c2e-465a-9d3d-eec3e4197458" providerId="ADAL" clId="{2F96F6A2-A108-4793-B7BD-CF16DFA80A84}" dt="2024-06-25T09:56:56.276" v="15242"/>
          <ac:picMkLst>
            <pc:docMk/>
            <pc:sldMk cId="4103960295" sldId="6372"/>
            <ac:picMk id="3074" creationId="{A6B16301-577F-4DA6-2E52-B300D52FF2FF}"/>
          </ac:picMkLst>
        </pc:picChg>
      </pc:sldChg>
      <pc:sldChg chg="add">
        <pc:chgData name="Vincent Davy Zoonekynd" userId="9b657ceb-2c2e-465a-9d3d-eec3e4197458" providerId="ADAL" clId="{2F96F6A2-A108-4793-B7BD-CF16DFA80A84}" dt="2024-06-25T09:59:42.638" v="15309"/>
        <pc:sldMkLst>
          <pc:docMk/>
          <pc:sldMk cId="2996998848" sldId="6373"/>
        </pc:sldMkLst>
      </pc:sldChg>
      <pc:sldChg chg="modSp add mod">
        <pc:chgData name="Vincent Davy Zoonekynd" userId="9b657ceb-2c2e-465a-9d3d-eec3e4197458" providerId="ADAL" clId="{2F96F6A2-A108-4793-B7BD-CF16DFA80A84}" dt="2024-06-25T10:12:39.519" v="15480" actId="1036"/>
        <pc:sldMkLst>
          <pc:docMk/>
          <pc:sldMk cId="3673003395" sldId="6374"/>
        </pc:sldMkLst>
        <pc:spChg chg="mod">
          <ac:chgData name="Vincent Davy Zoonekynd" userId="9b657ceb-2c2e-465a-9d3d-eec3e4197458" providerId="ADAL" clId="{2F96F6A2-A108-4793-B7BD-CF16DFA80A84}" dt="2024-06-25T10:10:20.261" v="15470" actId="20577"/>
          <ac:spMkLst>
            <pc:docMk/>
            <pc:sldMk cId="3673003395" sldId="6374"/>
            <ac:spMk id="2" creationId="{D1C70DE5-4DC7-184E-11EC-EBDF21C6712E}"/>
          </ac:spMkLst>
        </pc:spChg>
        <pc:spChg chg="mod">
          <ac:chgData name="Vincent Davy Zoonekynd" userId="9b657ceb-2c2e-465a-9d3d-eec3e4197458" providerId="ADAL" clId="{2F96F6A2-A108-4793-B7BD-CF16DFA80A84}" dt="2024-06-25T10:10:10.408" v="15442" actId="114"/>
          <ac:spMkLst>
            <pc:docMk/>
            <pc:sldMk cId="3673003395" sldId="6374"/>
            <ac:spMk id="3" creationId="{51505390-8AA7-8324-7E05-9E37AD984357}"/>
          </ac:spMkLst>
        </pc:spChg>
        <pc:picChg chg="mod">
          <ac:chgData name="Vincent Davy Zoonekynd" userId="9b657ceb-2c2e-465a-9d3d-eec3e4197458" providerId="ADAL" clId="{2F96F6A2-A108-4793-B7BD-CF16DFA80A84}" dt="2024-06-25T10:12:39.519" v="15480" actId="1036"/>
          <ac:picMkLst>
            <pc:docMk/>
            <pc:sldMk cId="3673003395" sldId="6374"/>
            <ac:picMk id="5" creationId="{25B86475-B769-CA68-642B-05323BD4F2FE}"/>
          </ac:picMkLst>
        </pc:picChg>
      </pc:sldChg>
      <pc:sldChg chg="modSp add del mod">
        <pc:chgData name="Vincent Davy Zoonekynd" userId="9b657ceb-2c2e-465a-9d3d-eec3e4197458" providerId="ADAL" clId="{2F96F6A2-A108-4793-B7BD-CF16DFA80A84}" dt="2024-06-28T11:06:35.171" v="16823" actId="47"/>
        <pc:sldMkLst>
          <pc:docMk/>
          <pc:sldMk cId="3089126066" sldId="6375"/>
        </pc:sldMkLst>
        <pc:spChg chg="mod">
          <ac:chgData name="Vincent Davy Zoonekynd" userId="9b657ceb-2c2e-465a-9d3d-eec3e4197458" providerId="ADAL" clId="{2F96F6A2-A108-4793-B7BD-CF16DFA80A84}" dt="2024-06-25T10:37:26.968" v="15611" actId="14100"/>
          <ac:spMkLst>
            <pc:docMk/>
            <pc:sldMk cId="3089126066" sldId="6375"/>
            <ac:spMk id="4" creationId="{50072B41-CBAC-0E1C-7C95-4FF05F74202E}"/>
          </ac:spMkLst>
        </pc:spChg>
      </pc:sldChg>
      <pc:sldChg chg="addSp delSp modSp add mod">
        <pc:chgData name="Vincent Davy Zoonekynd" userId="9b657ceb-2c2e-465a-9d3d-eec3e4197458" providerId="ADAL" clId="{2F96F6A2-A108-4793-B7BD-CF16DFA80A84}" dt="2024-07-05T11:02:40.574" v="17345" actId="2711"/>
        <pc:sldMkLst>
          <pc:docMk/>
          <pc:sldMk cId="3802969315" sldId="6376"/>
        </pc:sldMkLst>
        <pc:spChg chg="mod">
          <ac:chgData name="Vincent Davy Zoonekynd" userId="9b657ceb-2c2e-465a-9d3d-eec3e4197458" providerId="ADAL" clId="{2F96F6A2-A108-4793-B7BD-CF16DFA80A84}" dt="2024-07-05T11:02:40.574" v="17345" actId="2711"/>
          <ac:spMkLst>
            <pc:docMk/>
            <pc:sldMk cId="3802969315" sldId="6376"/>
            <ac:spMk id="2" creationId="{58AE8852-D8E4-AEEA-8EE9-DEB2C343CE61}"/>
          </ac:spMkLst>
        </pc:spChg>
        <pc:picChg chg="del mod">
          <ac:chgData name="Vincent Davy Zoonekynd" userId="9b657ceb-2c2e-465a-9d3d-eec3e4197458" providerId="ADAL" clId="{2F96F6A2-A108-4793-B7BD-CF16DFA80A84}" dt="2024-06-25T10:56:00.840" v="15624" actId="478"/>
          <ac:picMkLst>
            <pc:docMk/>
            <pc:sldMk cId="3802969315" sldId="6376"/>
            <ac:picMk id="5" creationId="{396174CA-2859-BAC6-9F1B-01F4217E9F65}"/>
          </ac:picMkLst>
        </pc:picChg>
        <pc:picChg chg="add">
          <ac:chgData name="Vincent Davy Zoonekynd" userId="9b657ceb-2c2e-465a-9d3d-eec3e4197458" providerId="ADAL" clId="{2F96F6A2-A108-4793-B7BD-CF16DFA80A84}" dt="2024-06-25T10:55:21.324" v="15623"/>
          <ac:picMkLst>
            <pc:docMk/>
            <pc:sldMk cId="3802969315" sldId="6376"/>
            <ac:picMk id="6146" creationId="{B94AFA06-9C2C-EAE9-D85F-0B70F913C07F}"/>
          </ac:picMkLst>
        </pc:picChg>
        <pc:picChg chg="add mod">
          <ac:chgData name="Vincent Davy Zoonekynd" userId="9b657ceb-2c2e-465a-9d3d-eec3e4197458" providerId="ADAL" clId="{2F96F6A2-A108-4793-B7BD-CF16DFA80A84}" dt="2024-06-25T10:56:17.890" v="15630" actId="1076"/>
          <ac:picMkLst>
            <pc:docMk/>
            <pc:sldMk cId="3802969315" sldId="6376"/>
            <ac:picMk id="6148" creationId="{877C3A7E-29BF-0D54-8F51-271ED169BB06}"/>
          </ac:picMkLst>
        </pc:picChg>
      </pc:sldChg>
      <pc:sldChg chg="modSp add mod">
        <pc:chgData name="Vincent Davy Zoonekynd" userId="9b657ceb-2c2e-465a-9d3d-eec3e4197458" providerId="ADAL" clId="{2F96F6A2-A108-4793-B7BD-CF16DFA80A84}" dt="2024-07-05T11:01:31.111" v="17336" actId="1036"/>
        <pc:sldMkLst>
          <pc:docMk/>
          <pc:sldMk cId="3498142876" sldId="6377"/>
        </pc:sldMkLst>
        <pc:spChg chg="mod">
          <ac:chgData name="Vincent Davy Zoonekynd" userId="9b657ceb-2c2e-465a-9d3d-eec3e4197458" providerId="ADAL" clId="{2F96F6A2-A108-4793-B7BD-CF16DFA80A84}" dt="2024-07-05T11:01:07.582" v="17313" actId="27636"/>
          <ac:spMkLst>
            <pc:docMk/>
            <pc:sldMk cId="3498142876" sldId="6377"/>
            <ac:spMk id="2" creationId="{58AE8852-D8E4-AEEA-8EE9-DEB2C343CE61}"/>
          </ac:spMkLst>
        </pc:spChg>
        <pc:picChg chg="mod">
          <ac:chgData name="Vincent Davy Zoonekynd" userId="9b657ceb-2c2e-465a-9d3d-eec3e4197458" providerId="ADAL" clId="{2F96F6A2-A108-4793-B7BD-CF16DFA80A84}" dt="2024-07-05T11:01:31.111" v="17336" actId="1036"/>
          <ac:picMkLst>
            <pc:docMk/>
            <pc:sldMk cId="3498142876" sldId="6377"/>
            <ac:picMk id="6148" creationId="{877C3A7E-29BF-0D54-8F51-271ED169BB06}"/>
          </ac:picMkLst>
        </pc:picChg>
      </pc:sldChg>
      <pc:sldChg chg="addSp modSp add mod">
        <pc:chgData name="Vincent Davy Zoonekynd" userId="9b657ceb-2c2e-465a-9d3d-eec3e4197458" providerId="ADAL" clId="{2F96F6A2-A108-4793-B7BD-CF16DFA80A84}" dt="2024-07-05T11:00:55.516" v="17309" actId="20577"/>
        <pc:sldMkLst>
          <pc:docMk/>
          <pc:sldMk cId="3229533126" sldId="6378"/>
        </pc:sldMkLst>
        <pc:spChg chg="mod">
          <ac:chgData name="Vincent Davy Zoonekynd" userId="9b657ceb-2c2e-465a-9d3d-eec3e4197458" providerId="ADAL" clId="{2F96F6A2-A108-4793-B7BD-CF16DFA80A84}" dt="2024-07-05T11:00:55.516" v="17309" actId="20577"/>
          <ac:spMkLst>
            <pc:docMk/>
            <pc:sldMk cId="3229533126" sldId="6378"/>
            <ac:spMk id="2" creationId="{58AE8852-D8E4-AEEA-8EE9-DEB2C343CE61}"/>
          </ac:spMkLst>
        </pc:spChg>
        <pc:inkChg chg="add">
          <ac:chgData name="Vincent Davy Zoonekynd" userId="9b657ceb-2c2e-465a-9d3d-eec3e4197458" providerId="ADAL" clId="{2F96F6A2-A108-4793-B7BD-CF16DFA80A84}" dt="2024-06-25T11:00:10.640" v="15635" actId="9405"/>
          <ac:inkMkLst>
            <pc:docMk/>
            <pc:sldMk cId="3229533126" sldId="6378"/>
            <ac:inkMk id="3" creationId="{D4D3BD2D-8011-FE18-98BA-B5D1CCFFAEB9}"/>
          </ac:inkMkLst>
        </pc:inkChg>
        <pc:inkChg chg="add">
          <ac:chgData name="Vincent Davy Zoonekynd" userId="9b657ceb-2c2e-465a-9d3d-eec3e4197458" providerId="ADAL" clId="{2F96F6A2-A108-4793-B7BD-CF16DFA80A84}" dt="2024-06-25T11:00:21.824" v="15636" actId="9405"/>
          <ac:inkMkLst>
            <pc:docMk/>
            <pc:sldMk cId="3229533126" sldId="6378"/>
            <ac:inkMk id="5" creationId="{64AB6239-7DEB-2930-F242-B5956E637C14}"/>
          </ac:inkMkLst>
        </pc:inkChg>
        <pc:inkChg chg="add">
          <ac:chgData name="Vincent Davy Zoonekynd" userId="9b657ceb-2c2e-465a-9d3d-eec3e4197458" providerId="ADAL" clId="{2F96F6A2-A108-4793-B7BD-CF16DFA80A84}" dt="2024-06-25T11:00:34.727" v="15637" actId="9405"/>
          <ac:inkMkLst>
            <pc:docMk/>
            <pc:sldMk cId="3229533126" sldId="6378"/>
            <ac:inkMk id="6" creationId="{7712E268-57E7-B091-0E87-9DE0A8CD4DA8}"/>
          </ac:inkMkLst>
        </pc:inkChg>
        <pc:inkChg chg="add">
          <ac:chgData name="Vincent Davy Zoonekynd" userId="9b657ceb-2c2e-465a-9d3d-eec3e4197458" providerId="ADAL" clId="{2F96F6A2-A108-4793-B7BD-CF16DFA80A84}" dt="2024-06-25T11:00:38.471" v="15638" actId="9405"/>
          <ac:inkMkLst>
            <pc:docMk/>
            <pc:sldMk cId="3229533126" sldId="6378"/>
            <ac:inkMk id="7" creationId="{193DC803-0C0B-6AA7-DB9D-B3253AE9152B}"/>
          </ac:inkMkLst>
        </pc:inkChg>
        <pc:inkChg chg="add">
          <ac:chgData name="Vincent Davy Zoonekynd" userId="9b657ceb-2c2e-465a-9d3d-eec3e4197458" providerId="ADAL" clId="{2F96F6A2-A108-4793-B7BD-CF16DFA80A84}" dt="2024-06-25T11:00:42.078" v="15639" actId="9405"/>
          <ac:inkMkLst>
            <pc:docMk/>
            <pc:sldMk cId="3229533126" sldId="6378"/>
            <ac:inkMk id="8" creationId="{042DFE90-C239-DE4A-674A-312DC327AE56}"/>
          </ac:inkMkLst>
        </pc:inkChg>
        <pc:inkChg chg="add">
          <ac:chgData name="Vincent Davy Zoonekynd" userId="9b657ceb-2c2e-465a-9d3d-eec3e4197458" providerId="ADAL" clId="{2F96F6A2-A108-4793-B7BD-CF16DFA80A84}" dt="2024-06-25T11:00:50.750" v="15640" actId="9405"/>
          <ac:inkMkLst>
            <pc:docMk/>
            <pc:sldMk cId="3229533126" sldId="6378"/>
            <ac:inkMk id="9" creationId="{31F21499-C575-A940-739C-4A1238721F55}"/>
          </ac:inkMkLst>
        </pc:inkChg>
        <pc:inkChg chg="add">
          <ac:chgData name="Vincent Davy Zoonekynd" userId="9b657ceb-2c2e-465a-9d3d-eec3e4197458" providerId="ADAL" clId="{2F96F6A2-A108-4793-B7BD-CF16DFA80A84}" dt="2024-06-25T11:00:51.959" v="15641" actId="9405"/>
          <ac:inkMkLst>
            <pc:docMk/>
            <pc:sldMk cId="3229533126" sldId="6378"/>
            <ac:inkMk id="10" creationId="{49B86FCA-8191-1BF8-C89E-0D2542395D37}"/>
          </ac:inkMkLst>
        </pc:inkChg>
        <pc:inkChg chg="add">
          <ac:chgData name="Vincent Davy Zoonekynd" userId="9b657ceb-2c2e-465a-9d3d-eec3e4197458" providerId="ADAL" clId="{2F96F6A2-A108-4793-B7BD-CF16DFA80A84}" dt="2024-06-25T11:00:52.641" v="15642" actId="9405"/>
          <ac:inkMkLst>
            <pc:docMk/>
            <pc:sldMk cId="3229533126" sldId="6378"/>
            <ac:inkMk id="11" creationId="{0E2CBA0C-6F06-0E26-F62F-9A18F8446D27}"/>
          </ac:inkMkLst>
        </pc:inkChg>
      </pc:sldChg>
      <pc:sldChg chg="addSp modSp add mod ord">
        <pc:chgData name="Vincent Davy Zoonekynd" userId="9b657ceb-2c2e-465a-9d3d-eec3e4197458" providerId="ADAL" clId="{2F96F6A2-A108-4793-B7BD-CF16DFA80A84}" dt="2024-06-25T14:55:16.303" v="16399"/>
        <pc:sldMkLst>
          <pc:docMk/>
          <pc:sldMk cId="3243438897" sldId="6379"/>
        </pc:sldMkLst>
        <pc:spChg chg="mod">
          <ac:chgData name="Vincent Davy Zoonekynd" userId="9b657ceb-2c2e-465a-9d3d-eec3e4197458" providerId="ADAL" clId="{2F96F6A2-A108-4793-B7BD-CF16DFA80A84}" dt="2024-06-25T14:34:02.585" v="16342" actId="20577"/>
          <ac:spMkLst>
            <pc:docMk/>
            <pc:sldMk cId="3243438897" sldId="6379"/>
            <ac:spMk id="4" creationId="{A07233FE-EEA2-9617-8898-208B1EAA7D46}"/>
          </ac:spMkLst>
        </pc:spChg>
        <pc:picChg chg="add mod">
          <ac:chgData name="Vincent Davy Zoonekynd" userId="9b657ceb-2c2e-465a-9d3d-eec3e4197458" providerId="ADAL" clId="{2F96F6A2-A108-4793-B7BD-CF16DFA80A84}" dt="2024-06-25T13:04:33.207" v="15679" actId="1076"/>
          <ac:picMkLst>
            <pc:docMk/>
            <pc:sldMk cId="3243438897" sldId="6379"/>
            <ac:picMk id="8194" creationId="{C2D4BB1E-8E08-9D23-1BAD-931A99E1CE4F}"/>
          </ac:picMkLst>
        </pc:picChg>
      </pc:sldChg>
      <pc:sldChg chg="addSp delSp modSp add del mod">
        <pc:chgData name="Vincent Davy Zoonekynd" userId="9b657ceb-2c2e-465a-9d3d-eec3e4197458" providerId="ADAL" clId="{2F96F6A2-A108-4793-B7BD-CF16DFA80A84}" dt="2024-06-25T12:50:38.489" v="15676" actId="2696"/>
        <pc:sldMkLst>
          <pc:docMk/>
          <pc:sldMk cId="3567377223" sldId="6379"/>
        </pc:sldMkLst>
        <pc:spChg chg="del mod">
          <ac:chgData name="Vincent Davy Zoonekynd" userId="9b657ceb-2c2e-465a-9d3d-eec3e4197458" providerId="ADAL" clId="{2F96F6A2-A108-4793-B7BD-CF16DFA80A84}" dt="2024-06-25T12:49:30.985" v="15666" actId="478"/>
          <ac:spMkLst>
            <pc:docMk/>
            <pc:sldMk cId="3567377223" sldId="6379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25T12:50:27.181" v="15675" actId="255"/>
          <ac:spMkLst>
            <pc:docMk/>
            <pc:sldMk cId="3567377223" sldId="6379"/>
            <ac:spMk id="4" creationId="{A07233FE-EEA2-9617-8898-208B1EAA7D46}"/>
          </ac:spMkLst>
        </pc:spChg>
        <pc:spChg chg="add del mod">
          <ac:chgData name="Vincent Davy Zoonekynd" userId="9b657ceb-2c2e-465a-9d3d-eec3e4197458" providerId="ADAL" clId="{2F96F6A2-A108-4793-B7BD-CF16DFA80A84}" dt="2024-06-25T12:49:35.905" v="15667" actId="478"/>
          <ac:spMkLst>
            <pc:docMk/>
            <pc:sldMk cId="3567377223" sldId="6379"/>
            <ac:spMk id="5" creationId="{6FD49BD7-2FCE-8671-09E5-3CDE557B03F9}"/>
          </ac:spMkLst>
        </pc:spChg>
      </pc:sldChg>
      <pc:sldChg chg="new del">
        <pc:chgData name="Vincent Davy Zoonekynd" userId="9b657ceb-2c2e-465a-9d3d-eec3e4197458" providerId="ADAL" clId="{2F96F6A2-A108-4793-B7BD-CF16DFA80A84}" dt="2024-06-25T12:05:30.869" v="15648" actId="47"/>
        <pc:sldMkLst>
          <pc:docMk/>
          <pc:sldMk cId="3821436786" sldId="6379"/>
        </pc:sldMkLst>
      </pc:sldChg>
      <pc:sldChg chg="modSp add mod">
        <pc:chgData name="Vincent Davy Zoonekynd" userId="9b657ceb-2c2e-465a-9d3d-eec3e4197458" providerId="ADAL" clId="{2F96F6A2-A108-4793-B7BD-CF16DFA80A84}" dt="2024-06-25T13:09:47.266" v="15830" actId="20577"/>
        <pc:sldMkLst>
          <pc:docMk/>
          <pc:sldMk cId="2861220074" sldId="6380"/>
        </pc:sldMkLst>
        <pc:spChg chg="mod">
          <ac:chgData name="Vincent Davy Zoonekynd" userId="9b657ceb-2c2e-465a-9d3d-eec3e4197458" providerId="ADAL" clId="{2F96F6A2-A108-4793-B7BD-CF16DFA80A84}" dt="2024-06-25T13:09:47.266" v="15830" actId="20577"/>
          <ac:spMkLst>
            <pc:docMk/>
            <pc:sldMk cId="2861220074" sldId="6380"/>
            <ac:spMk id="3" creationId="{51505390-8AA7-8324-7E05-9E37AD984357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25T13:23:22.390" v="16077" actId="47"/>
        <pc:sldMkLst>
          <pc:docMk/>
          <pc:sldMk cId="1923522070" sldId="6381"/>
        </pc:sldMkLst>
        <pc:spChg chg="del">
          <ac:chgData name="Vincent Davy Zoonekynd" userId="9b657ceb-2c2e-465a-9d3d-eec3e4197458" providerId="ADAL" clId="{2F96F6A2-A108-4793-B7BD-CF16DFA80A84}" dt="2024-06-25T13:13:46.370" v="15834" actId="478"/>
          <ac:spMkLst>
            <pc:docMk/>
            <pc:sldMk cId="1923522070" sldId="6381"/>
            <ac:spMk id="2" creationId="{B7A799C6-1AA9-35C2-A891-CE386AE17C44}"/>
          </ac:spMkLst>
        </pc:spChg>
        <pc:spChg chg="del">
          <ac:chgData name="Vincent Davy Zoonekynd" userId="9b657ceb-2c2e-465a-9d3d-eec3e4197458" providerId="ADAL" clId="{2F96F6A2-A108-4793-B7BD-CF16DFA80A84}" dt="2024-06-25T13:13:43.195" v="15832" actId="478"/>
          <ac:spMkLst>
            <pc:docMk/>
            <pc:sldMk cId="1923522070" sldId="6381"/>
            <ac:spMk id="3" creationId="{ED8E80B4-C657-BB6D-8991-CF22F0AAE547}"/>
          </ac:spMkLst>
        </pc:spChg>
        <pc:spChg chg="mod">
          <ac:chgData name="Vincent Davy Zoonekynd" userId="9b657ceb-2c2e-465a-9d3d-eec3e4197458" providerId="ADAL" clId="{2F96F6A2-A108-4793-B7BD-CF16DFA80A84}" dt="2024-06-25T13:20:36.412" v="15935" actId="1076"/>
          <ac:spMkLst>
            <pc:docMk/>
            <pc:sldMk cId="1923522070" sldId="6381"/>
            <ac:spMk id="4" creationId="{C1BF706B-C1EE-3960-313B-8480904A6E5C}"/>
          </ac:spMkLst>
        </pc:spChg>
        <pc:spChg chg="mod">
          <ac:chgData name="Vincent Davy Zoonekynd" userId="9b657ceb-2c2e-465a-9d3d-eec3e4197458" providerId="ADAL" clId="{2F96F6A2-A108-4793-B7BD-CF16DFA80A84}" dt="2024-06-25T13:16:26.354" v="15878" actId="1076"/>
          <ac:spMkLst>
            <pc:docMk/>
            <pc:sldMk cId="1923522070" sldId="6381"/>
            <ac:spMk id="6" creationId="{B1632A96-4B31-A3D9-A6DA-15C50CD1AD38}"/>
          </ac:spMkLst>
        </pc:spChg>
        <pc:spChg chg="del">
          <ac:chgData name="Vincent Davy Zoonekynd" userId="9b657ceb-2c2e-465a-9d3d-eec3e4197458" providerId="ADAL" clId="{2F96F6A2-A108-4793-B7BD-CF16DFA80A84}" dt="2024-06-25T13:16:34.063" v="15880" actId="478"/>
          <ac:spMkLst>
            <pc:docMk/>
            <pc:sldMk cId="1923522070" sldId="6381"/>
            <ac:spMk id="7" creationId="{EBBD9431-E7B7-2917-A948-B08446B239BC}"/>
          </ac:spMkLst>
        </pc:spChg>
        <pc:spChg chg="mod">
          <ac:chgData name="Vincent Davy Zoonekynd" userId="9b657ceb-2c2e-465a-9d3d-eec3e4197458" providerId="ADAL" clId="{2F96F6A2-A108-4793-B7BD-CF16DFA80A84}" dt="2024-06-25T13:20:28.384" v="15934" actId="12789"/>
          <ac:spMkLst>
            <pc:docMk/>
            <pc:sldMk cId="1923522070" sldId="6381"/>
            <ac:spMk id="8" creationId="{882660BD-A10A-9001-0C31-C8BE743E4F07}"/>
          </ac:spMkLst>
        </pc:spChg>
        <pc:spChg chg="del mod">
          <ac:chgData name="Vincent Davy Zoonekynd" userId="9b657ceb-2c2e-465a-9d3d-eec3e4197458" providerId="ADAL" clId="{2F96F6A2-A108-4793-B7BD-CF16DFA80A84}" dt="2024-06-25T13:16:37.793" v="15883" actId="478"/>
          <ac:spMkLst>
            <pc:docMk/>
            <pc:sldMk cId="1923522070" sldId="6381"/>
            <ac:spMk id="9" creationId="{C000CA87-9191-8517-4A22-D222E1A49962}"/>
          </ac:spMkLst>
        </pc:spChg>
        <pc:spChg chg="del">
          <ac:chgData name="Vincent Davy Zoonekynd" userId="9b657ceb-2c2e-465a-9d3d-eec3e4197458" providerId="ADAL" clId="{2F96F6A2-A108-4793-B7BD-CF16DFA80A84}" dt="2024-06-25T13:16:42.255" v="15886" actId="478"/>
          <ac:spMkLst>
            <pc:docMk/>
            <pc:sldMk cId="1923522070" sldId="6381"/>
            <ac:spMk id="10" creationId="{5DE58DE2-FF79-621C-812D-027FE0076C31}"/>
          </ac:spMkLst>
        </pc:spChg>
        <pc:spChg chg="mod">
          <ac:chgData name="Vincent Davy Zoonekynd" userId="9b657ceb-2c2e-465a-9d3d-eec3e4197458" providerId="ADAL" clId="{2F96F6A2-A108-4793-B7BD-CF16DFA80A84}" dt="2024-06-25T13:20:28.384" v="15934" actId="12789"/>
          <ac:spMkLst>
            <pc:docMk/>
            <pc:sldMk cId="1923522070" sldId="6381"/>
            <ac:spMk id="11" creationId="{5DDAE77F-5676-C48F-A966-F6BAD5AC1E8B}"/>
          </ac:spMkLst>
        </pc:spChg>
        <pc:spChg chg="del">
          <ac:chgData name="Vincent Davy Zoonekynd" userId="9b657ceb-2c2e-465a-9d3d-eec3e4197458" providerId="ADAL" clId="{2F96F6A2-A108-4793-B7BD-CF16DFA80A84}" dt="2024-06-25T13:16:39.376" v="15884" actId="478"/>
          <ac:spMkLst>
            <pc:docMk/>
            <pc:sldMk cId="1923522070" sldId="6381"/>
            <ac:spMk id="12" creationId="{A15EE248-4FA9-7BB2-A2D1-D9656B6850E2}"/>
          </ac:spMkLst>
        </pc:spChg>
        <pc:spChg chg="mod">
          <ac:chgData name="Vincent Davy Zoonekynd" userId="9b657ceb-2c2e-465a-9d3d-eec3e4197458" providerId="ADAL" clId="{2F96F6A2-A108-4793-B7BD-CF16DFA80A84}" dt="2024-06-25T13:17:22.779" v="15893" actId="1076"/>
          <ac:spMkLst>
            <pc:docMk/>
            <pc:sldMk cId="1923522070" sldId="6381"/>
            <ac:spMk id="13" creationId="{76F8E1CA-2C44-26BE-071F-3E31D4B06CBE}"/>
          </ac:spMkLst>
        </pc:spChg>
        <pc:spChg chg="mod">
          <ac:chgData name="Vincent Davy Zoonekynd" userId="9b657ceb-2c2e-465a-9d3d-eec3e4197458" providerId="ADAL" clId="{2F96F6A2-A108-4793-B7BD-CF16DFA80A84}" dt="2024-06-25T13:16:05.573" v="15873"/>
          <ac:spMkLst>
            <pc:docMk/>
            <pc:sldMk cId="1923522070" sldId="6381"/>
            <ac:spMk id="15" creationId="{421432FD-0477-308D-11BD-03EA872F1141}"/>
          </ac:spMkLst>
        </pc:spChg>
        <pc:spChg chg="mod">
          <ac:chgData name="Vincent Davy Zoonekynd" userId="9b657ceb-2c2e-465a-9d3d-eec3e4197458" providerId="ADAL" clId="{2F96F6A2-A108-4793-B7BD-CF16DFA80A84}" dt="2024-06-25T13:21:12.574" v="15942"/>
          <ac:spMkLst>
            <pc:docMk/>
            <pc:sldMk cId="1923522070" sldId="6381"/>
            <ac:spMk id="17" creationId="{85EAA9CD-B9EA-C6B8-9D49-407C08652BB7}"/>
          </ac:spMkLst>
        </pc:spChg>
        <pc:spChg chg="del">
          <ac:chgData name="Vincent Davy Zoonekynd" userId="9b657ceb-2c2e-465a-9d3d-eec3e4197458" providerId="ADAL" clId="{2F96F6A2-A108-4793-B7BD-CF16DFA80A84}" dt="2024-06-25T13:13:51.030" v="15836" actId="478"/>
          <ac:spMkLst>
            <pc:docMk/>
            <pc:sldMk cId="1923522070" sldId="6381"/>
            <ac:spMk id="27" creationId="{F571A205-AD2F-9A92-C946-B7C50F7699D4}"/>
          </ac:spMkLst>
        </pc:spChg>
        <pc:spChg chg="add del mod">
          <ac:chgData name="Vincent Davy Zoonekynd" userId="9b657ceb-2c2e-465a-9d3d-eec3e4197458" providerId="ADAL" clId="{2F96F6A2-A108-4793-B7BD-CF16DFA80A84}" dt="2024-06-25T13:13:44.143" v="15833" actId="478"/>
          <ac:spMkLst>
            <pc:docMk/>
            <pc:sldMk cId="1923522070" sldId="6381"/>
            <ac:spMk id="29" creationId="{E8E40515-B478-6535-DE62-3F26EB082601}"/>
          </ac:spMkLst>
        </pc:spChg>
        <pc:spChg chg="add del mod">
          <ac:chgData name="Vincent Davy Zoonekynd" userId="9b657ceb-2c2e-465a-9d3d-eec3e4197458" providerId="ADAL" clId="{2F96F6A2-A108-4793-B7BD-CF16DFA80A84}" dt="2024-06-25T13:13:49.064" v="15835" actId="478"/>
          <ac:spMkLst>
            <pc:docMk/>
            <pc:sldMk cId="1923522070" sldId="6381"/>
            <ac:spMk id="31" creationId="{2556847B-1904-791A-FDDC-BD421E4DB3A5}"/>
          </ac:spMkLst>
        </pc:spChg>
        <pc:spChg chg="add mod">
          <ac:chgData name="Vincent Davy Zoonekynd" userId="9b657ceb-2c2e-465a-9d3d-eec3e4197458" providerId="ADAL" clId="{2F96F6A2-A108-4793-B7BD-CF16DFA80A84}" dt="2024-06-25T13:17:04.013" v="15891" actId="1076"/>
          <ac:spMkLst>
            <pc:docMk/>
            <pc:sldMk cId="1923522070" sldId="6381"/>
            <ac:spMk id="36" creationId="{B4229A16-1D1E-65D5-AA37-65E542E3731E}"/>
          </ac:spMkLst>
        </pc:spChg>
        <pc:spChg chg="add mod">
          <ac:chgData name="Vincent Davy Zoonekynd" userId="9b657ceb-2c2e-465a-9d3d-eec3e4197458" providerId="ADAL" clId="{2F96F6A2-A108-4793-B7BD-CF16DFA80A84}" dt="2024-06-25T13:20:58.111" v="15940" actId="20577"/>
          <ac:spMkLst>
            <pc:docMk/>
            <pc:sldMk cId="1923522070" sldId="6381"/>
            <ac:spMk id="37" creationId="{0336AE30-5E6D-8304-CA4C-27E8FD582147}"/>
          </ac:spMkLst>
        </pc:spChg>
        <pc:grpChg chg="mod">
          <ac:chgData name="Vincent Davy Zoonekynd" userId="9b657ceb-2c2e-465a-9d3d-eec3e4197458" providerId="ADAL" clId="{2F96F6A2-A108-4793-B7BD-CF16DFA80A84}" dt="2024-06-25T13:20:28.384" v="15934" actId="12789"/>
          <ac:grpSpMkLst>
            <pc:docMk/>
            <pc:sldMk cId="1923522070" sldId="6381"/>
            <ac:grpSpMk id="14" creationId="{C23A3037-21DE-160A-D552-9962CB647CAC}"/>
          </ac:grpSpMkLst>
        </pc:grpChg>
        <pc:cxnChg chg="del mod">
          <ac:chgData name="Vincent Davy Zoonekynd" userId="9b657ceb-2c2e-465a-9d3d-eec3e4197458" providerId="ADAL" clId="{2F96F6A2-A108-4793-B7BD-CF16DFA80A84}" dt="2024-06-25T13:15:51.295" v="15871" actId="478"/>
          <ac:cxnSpMkLst>
            <pc:docMk/>
            <pc:sldMk cId="1923522070" sldId="6381"/>
            <ac:cxnSpMk id="5" creationId="{C385F559-8691-7868-6693-75F39DAFC688}"/>
          </ac:cxnSpMkLst>
        </pc:cxnChg>
        <pc:cxnChg chg="del mod">
          <ac:chgData name="Vincent Davy Zoonekynd" userId="9b657ceb-2c2e-465a-9d3d-eec3e4197458" providerId="ADAL" clId="{2F96F6A2-A108-4793-B7BD-CF16DFA80A84}" dt="2024-06-25T13:16:46.609" v="15888" actId="478"/>
          <ac:cxnSpMkLst>
            <pc:docMk/>
            <pc:sldMk cId="1923522070" sldId="6381"/>
            <ac:cxnSpMk id="18" creationId="{6E0E26A5-4518-6FF3-C742-072163137123}"/>
          </ac:cxnSpMkLst>
        </pc:cxnChg>
        <pc:cxnChg chg="mod">
          <ac:chgData name="Vincent Davy Zoonekynd" userId="9b657ceb-2c2e-465a-9d3d-eec3e4197458" providerId="ADAL" clId="{2F96F6A2-A108-4793-B7BD-CF16DFA80A84}" dt="2024-06-25T13:20:28.384" v="15934" actId="12789"/>
          <ac:cxnSpMkLst>
            <pc:docMk/>
            <pc:sldMk cId="1923522070" sldId="6381"/>
            <ac:cxnSpMk id="19" creationId="{DE07D92F-FFAC-2D02-8DDE-BFC24D33449E}"/>
          </ac:cxnSpMkLst>
        </pc:cxnChg>
        <pc:cxnChg chg="del mod">
          <ac:chgData name="Vincent Davy Zoonekynd" userId="9b657ceb-2c2e-465a-9d3d-eec3e4197458" providerId="ADAL" clId="{2F96F6A2-A108-4793-B7BD-CF16DFA80A84}" dt="2024-06-25T13:15:00.206" v="15857" actId="478"/>
          <ac:cxnSpMkLst>
            <pc:docMk/>
            <pc:sldMk cId="1923522070" sldId="6381"/>
            <ac:cxnSpMk id="20" creationId="{CEBABBFC-565D-D7BC-1B28-4502E8824FD6}"/>
          </ac:cxnSpMkLst>
        </pc:cxnChg>
        <pc:cxnChg chg="del mod">
          <ac:chgData name="Vincent Davy Zoonekynd" userId="9b657ceb-2c2e-465a-9d3d-eec3e4197458" providerId="ADAL" clId="{2F96F6A2-A108-4793-B7BD-CF16DFA80A84}" dt="2024-06-25T13:16:44.003" v="15887" actId="478"/>
          <ac:cxnSpMkLst>
            <pc:docMk/>
            <pc:sldMk cId="1923522070" sldId="6381"/>
            <ac:cxnSpMk id="21" creationId="{91DF19BA-8CEB-6595-85C9-A1773A7E32DC}"/>
          </ac:cxnSpMkLst>
        </pc:cxnChg>
        <pc:cxnChg chg="del mod">
          <ac:chgData name="Vincent Davy Zoonekynd" userId="9b657ceb-2c2e-465a-9d3d-eec3e4197458" providerId="ADAL" clId="{2F96F6A2-A108-4793-B7BD-CF16DFA80A84}" dt="2024-06-25T13:16:35.406" v="15881" actId="478"/>
          <ac:cxnSpMkLst>
            <pc:docMk/>
            <pc:sldMk cId="1923522070" sldId="6381"/>
            <ac:cxnSpMk id="22" creationId="{044BF593-94DF-1811-F947-3EDE8DB63DCF}"/>
          </ac:cxnSpMkLst>
        </pc:cxnChg>
        <pc:cxnChg chg="del mod">
          <ac:chgData name="Vincent Davy Zoonekynd" userId="9b657ceb-2c2e-465a-9d3d-eec3e4197458" providerId="ADAL" clId="{2F96F6A2-A108-4793-B7BD-CF16DFA80A84}" dt="2024-06-25T13:16:40.734" v="15885" actId="478"/>
          <ac:cxnSpMkLst>
            <pc:docMk/>
            <pc:sldMk cId="1923522070" sldId="6381"/>
            <ac:cxnSpMk id="23" creationId="{FE6F251F-5CB1-8982-5862-91BB114B8D8E}"/>
          </ac:cxnSpMkLst>
        </pc:cxnChg>
        <pc:cxnChg chg="del mod">
          <ac:chgData name="Vincent Davy Zoonekynd" userId="9b657ceb-2c2e-465a-9d3d-eec3e4197458" providerId="ADAL" clId="{2F96F6A2-A108-4793-B7BD-CF16DFA80A84}" dt="2024-06-25T13:15:47.921" v="15868" actId="478"/>
          <ac:cxnSpMkLst>
            <pc:docMk/>
            <pc:sldMk cId="1923522070" sldId="6381"/>
            <ac:cxnSpMk id="24" creationId="{539B7016-D997-5D2B-56CA-F1CD0FD30EBE}"/>
          </ac:cxnSpMkLst>
        </pc:cxnChg>
        <pc:cxnChg chg="del mod">
          <ac:chgData name="Vincent Davy Zoonekynd" userId="9b657ceb-2c2e-465a-9d3d-eec3e4197458" providerId="ADAL" clId="{2F96F6A2-A108-4793-B7BD-CF16DFA80A84}" dt="2024-06-25T13:15:48.863" v="15869" actId="478"/>
          <ac:cxnSpMkLst>
            <pc:docMk/>
            <pc:sldMk cId="1923522070" sldId="6381"/>
            <ac:cxnSpMk id="25" creationId="{8950B404-5CA1-60DB-2F93-445D58744D81}"/>
          </ac:cxnSpMkLst>
        </pc:cxnChg>
        <pc:cxnChg chg="del mod">
          <ac:chgData name="Vincent Davy Zoonekynd" userId="9b657ceb-2c2e-465a-9d3d-eec3e4197458" providerId="ADAL" clId="{2F96F6A2-A108-4793-B7BD-CF16DFA80A84}" dt="2024-06-25T13:15:49.583" v="15870" actId="478"/>
          <ac:cxnSpMkLst>
            <pc:docMk/>
            <pc:sldMk cId="1923522070" sldId="6381"/>
            <ac:cxnSpMk id="26" creationId="{DAF9D626-7301-AAFA-80BA-D118403A7D29}"/>
          </ac:cxnSpMkLst>
        </pc:cxnChg>
        <pc:cxnChg chg="add mod">
          <ac:chgData name="Vincent Davy Zoonekynd" userId="9b657ceb-2c2e-465a-9d3d-eec3e4197458" providerId="ADAL" clId="{2F96F6A2-A108-4793-B7BD-CF16DFA80A84}" dt="2024-06-25T13:20:36.412" v="15935" actId="1076"/>
          <ac:cxnSpMkLst>
            <pc:docMk/>
            <pc:sldMk cId="1923522070" sldId="6381"/>
            <ac:cxnSpMk id="38" creationId="{578F0FE9-77AF-2A02-9F15-C12AA1F1CD45}"/>
          </ac:cxnSpMkLst>
        </pc:cxnChg>
        <pc:cxnChg chg="add mod">
          <ac:chgData name="Vincent Davy Zoonekynd" userId="9b657ceb-2c2e-465a-9d3d-eec3e4197458" providerId="ADAL" clId="{2F96F6A2-A108-4793-B7BD-CF16DFA80A84}" dt="2024-06-25T13:20:36.412" v="15935" actId="1076"/>
          <ac:cxnSpMkLst>
            <pc:docMk/>
            <pc:sldMk cId="1923522070" sldId="6381"/>
            <ac:cxnSpMk id="41" creationId="{DC2E4087-2204-1AF9-C0D9-0B1007D69A5E}"/>
          </ac:cxnSpMkLst>
        </pc:cxnChg>
        <pc:cxnChg chg="add mod">
          <ac:chgData name="Vincent Davy Zoonekynd" userId="9b657ceb-2c2e-465a-9d3d-eec3e4197458" providerId="ADAL" clId="{2F96F6A2-A108-4793-B7BD-CF16DFA80A84}" dt="2024-06-25T13:18:41.115" v="15911" actId="14100"/>
          <ac:cxnSpMkLst>
            <pc:docMk/>
            <pc:sldMk cId="1923522070" sldId="6381"/>
            <ac:cxnSpMk id="44" creationId="{C5D26E2A-FB7C-3224-2034-05FC08FF3AF8}"/>
          </ac:cxnSpMkLst>
        </pc:cxnChg>
        <pc:cxnChg chg="add mod">
          <ac:chgData name="Vincent Davy Zoonekynd" userId="9b657ceb-2c2e-465a-9d3d-eec3e4197458" providerId="ADAL" clId="{2F96F6A2-A108-4793-B7BD-CF16DFA80A84}" dt="2024-06-25T13:20:28.384" v="15934" actId="12789"/>
          <ac:cxnSpMkLst>
            <pc:docMk/>
            <pc:sldMk cId="1923522070" sldId="6381"/>
            <ac:cxnSpMk id="47" creationId="{01820668-C77F-F167-6303-F28204C23C88}"/>
          </ac:cxnSpMkLst>
        </pc:cxnChg>
        <pc:cxnChg chg="add mod">
          <ac:chgData name="Vincent Davy Zoonekynd" userId="9b657ceb-2c2e-465a-9d3d-eec3e4197458" providerId="ADAL" clId="{2F96F6A2-A108-4793-B7BD-CF16DFA80A84}" dt="2024-06-25T13:18:57.510" v="15917" actId="14100"/>
          <ac:cxnSpMkLst>
            <pc:docMk/>
            <pc:sldMk cId="1923522070" sldId="6381"/>
            <ac:cxnSpMk id="50" creationId="{20AED6E4-24C2-1EA1-58D0-DB96DEB1836E}"/>
          </ac:cxnSpMkLst>
        </pc:cxnChg>
        <pc:cxnChg chg="add mod">
          <ac:chgData name="Vincent Davy Zoonekynd" userId="9b657ceb-2c2e-465a-9d3d-eec3e4197458" providerId="ADAL" clId="{2F96F6A2-A108-4793-B7BD-CF16DFA80A84}" dt="2024-06-25T13:20:28.384" v="15934" actId="12789"/>
          <ac:cxnSpMkLst>
            <pc:docMk/>
            <pc:sldMk cId="1923522070" sldId="6381"/>
            <ac:cxnSpMk id="53" creationId="{B9DE3877-70AC-B6C6-0B50-399396E016F8}"/>
          </ac:cxnSpMkLst>
        </pc:cxnChg>
        <pc:cxnChg chg="add mod">
          <ac:chgData name="Vincent Davy Zoonekynd" userId="9b657ceb-2c2e-465a-9d3d-eec3e4197458" providerId="ADAL" clId="{2F96F6A2-A108-4793-B7BD-CF16DFA80A84}" dt="2024-06-25T13:20:28.384" v="15934" actId="12789"/>
          <ac:cxnSpMkLst>
            <pc:docMk/>
            <pc:sldMk cId="1923522070" sldId="6381"/>
            <ac:cxnSpMk id="57" creationId="{E5D26238-DC41-45E2-55EC-E964F023A0FB}"/>
          </ac:cxnSpMkLst>
        </pc:cxnChg>
        <pc:cxnChg chg="add mod">
          <ac:chgData name="Vincent Davy Zoonekynd" userId="9b657ceb-2c2e-465a-9d3d-eec3e4197458" providerId="ADAL" clId="{2F96F6A2-A108-4793-B7BD-CF16DFA80A84}" dt="2024-06-25T13:20:54.552" v="15937" actId="21"/>
          <ac:cxnSpMkLst>
            <pc:docMk/>
            <pc:sldMk cId="1923522070" sldId="6381"/>
            <ac:cxnSpMk id="61" creationId="{E69D1075-671A-8E71-E1BD-CD8D93E27AD3}"/>
          </ac:cxnSpMkLst>
        </pc:cxnChg>
      </pc:sldChg>
      <pc:sldChg chg="add">
        <pc:chgData name="Vincent Davy Zoonekynd" userId="9b657ceb-2c2e-465a-9d3d-eec3e4197458" providerId="ADAL" clId="{2F96F6A2-A108-4793-B7BD-CF16DFA80A84}" dt="2024-06-25T13:36:14.501" v="16247"/>
        <pc:sldMkLst>
          <pc:docMk/>
          <pc:sldMk cId="135924965" sldId="6382"/>
        </pc:sldMkLst>
      </pc:sldChg>
      <pc:sldChg chg="addSp modSp add del mod">
        <pc:chgData name="Vincent Davy Zoonekynd" userId="9b657ceb-2c2e-465a-9d3d-eec3e4197458" providerId="ADAL" clId="{2F96F6A2-A108-4793-B7BD-CF16DFA80A84}" dt="2024-06-25T13:36:00.729" v="16246" actId="2696"/>
        <pc:sldMkLst>
          <pc:docMk/>
          <pc:sldMk cId="1097627067" sldId="6382"/>
        </pc:sldMkLst>
        <pc:spChg chg="mod">
          <ac:chgData name="Vincent Davy Zoonekynd" userId="9b657ceb-2c2e-465a-9d3d-eec3e4197458" providerId="ADAL" clId="{2F96F6A2-A108-4793-B7BD-CF16DFA80A84}" dt="2024-06-25T13:21:52.272" v="15946" actId="6549"/>
          <ac:spMkLst>
            <pc:docMk/>
            <pc:sldMk cId="1097627067" sldId="6382"/>
            <ac:spMk id="3" creationId="{51505390-8AA7-8324-7E05-9E37AD984357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4" creationId="{8D084398-6FE5-3DAE-0035-E098CEBEBD0B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7" creationId="{03A90DCE-91B9-9538-2E85-CEA63B431CCD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8" creationId="{F4E0E88F-91A7-2560-C469-679FDDE9B7FE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9" creationId="{E6836E36-5DEA-8BE7-92A4-4D58D2E1249C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10" creationId="{D16DD906-CBB5-1300-F243-7E8DEB3CFD48}"/>
          </ac:spMkLst>
        </pc:spChg>
        <pc:spChg chg="mod">
          <ac:chgData name="Vincent Davy Zoonekynd" userId="9b657ceb-2c2e-465a-9d3d-eec3e4197458" providerId="ADAL" clId="{2F96F6A2-A108-4793-B7BD-CF16DFA80A84}" dt="2024-06-25T13:22:04.299" v="15949"/>
          <ac:spMkLst>
            <pc:docMk/>
            <pc:sldMk cId="1097627067" sldId="6382"/>
            <ac:spMk id="12" creationId="{92D3178B-BA27-1E67-1AE3-6592599A54A7}"/>
          </ac:spMkLst>
        </pc:spChg>
        <pc:spChg chg="mod">
          <ac:chgData name="Vincent Davy Zoonekynd" userId="9b657ceb-2c2e-465a-9d3d-eec3e4197458" providerId="ADAL" clId="{2F96F6A2-A108-4793-B7BD-CF16DFA80A84}" dt="2024-06-25T13:22:04.299" v="15949"/>
          <ac:spMkLst>
            <pc:docMk/>
            <pc:sldMk cId="1097627067" sldId="6382"/>
            <ac:spMk id="13" creationId="{3C020910-C51D-FFAF-DF08-58BF975C1A11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14" creationId="{3667B440-5B05-AA0C-CD39-925E56E03997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16" creationId="{02B69900-C2CC-B8F8-EF19-3C96AA2EF336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17" creationId="{950286EE-A149-4D6B-2328-10C4270553FF}"/>
          </ac:spMkLst>
        </pc:spChg>
        <pc:grpChg chg="add mod">
          <ac:chgData name="Vincent Davy Zoonekynd" userId="9b657ceb-2c2e-465a-9d3d-eec3e4197458" providerId="ADAL" clId="{2F96F6A2-A108-4793-B7BD-CF16DFA80A84}" dt="2024-06-25T13:22:15.408" v="16026" actId="1035"/>
          <ac:grpSpMkLst>
            <pc:docMk/>
            <pc:sldMk cId="1097627067" sldId="6382"/>
            <ac:grpSpMk id="11" creationId="{A10F9E0E-783A-0A6F-1273-A2162755F29B}"/>
          </ac:grpSpMkLst>
        </pc:grpChg>
        <pc:picChg chg="mod">
          <ac:chgData name="Vincent Davy Zoonekynd" userId="9b657ceb-2c2e-465a-9d3d-eec3e4197458" providerId="ADAL" clId="{2F96F6A2-A108-4793-B7BD-CF16DFA80A84}" dt="2024-06-25T13:22:00.816" v="15948" actId="1076"/>
          <ac:picMkLst>
            <pc:docMk/>
            <pc:sldMk cId="1097627067" sldId="6382"/>
            <ac:picMk id="5" creationId="{25B86475-B769-CA68-642B-05323BD4F2FE}"/>
          </ac:picMkLst>
        </pc:pic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15" creationId="{4A1E3BA7-B403-C476-155A-08071A4F2C6E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18" creationId="{CCC82DA1-4F12-0B7A-69C0-830735C3A194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19" creationId="{03D90B0E-B5FB-A330-3697-F82D9612B95A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0" creationId="{FF54845B-E7F0-CF81-449F-CFAC0A6F87C3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1" creationId="{E7ABBE08-A1EA-9A62-5515-4F72D3E6A1F7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2" creationId="{0E594895-1DAD-8AEE-3C9C-25ADA226A27B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3" creationId="{66C44663-2F5A-45B8-2F43-0DCEE155F33E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4" creationId="{521F956F-7D21-7F71-0666-14231A4111FC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5" creationId="{E9650AD6-2E10-74A3-4DE6-F6347F10B606}"/>
          </ac:cxnSpMkLst>
        </pc:cxnChg>
      </pc:sldChg>
      <pc:sldChg chg="add">
        <pc:chgData name="Vincent Davy Zoonekynd" userId="9b657ceb-2c2e-465a-9d3d-eec3e4197458" providerId="ADAL" clId="{2F96F6A2-A108-4793-B7BD-CF16DFA80A84}" dt="2024-06-25T13:36:14.501" v="16247"/>
        <pc:sldMkLst>
          <pc:docMk/>
          <pc:sldMk cId="269718035" sldId="6383"/>
        </pc:sldMkLst>
      </pc:sldChg>
      <pc:sldChg chg="addSp delSp modSp add del mod">
        <pc:chgData name="Vincent Davy Zoonekynd" userId="9b657ceb-2c2e-465a-9d3d-eec3e4197458" providerId="ADAL" clId="{2F96F6A2-A108-4793-B7BD-CF16DFA80A84}" dt="2024-06-25T13:36:00.729" v="16246" actId="2696"/>
        <pc:sldMkLst>
          <pc:docMk/>
          <pc:sldMk cId="3722002569" sldId="6383"/>
        </pc:sldMkLst>
        <pc:spChg chg="del">
          <ac:chgData name="Vincent Davy Zoonekynd" userId="9b657ceb-2c2e-465a-9d3d-eec3e4197458" providerId="ADAL" clId="{2F96F6A2-A108-4793-B7BD-CF16DFA80A84}" dt="2024-06-25T13:22:56.016" v="16028" actId="478"/>
          <ac:spMkLst>
            <pc:docMk/>
            <pc:sldMk cId="3722002569" sldId="6383"/>
            <ac:spMk id="3" creationId="{51505390-8AA7-8324-7E05-9E37AD984357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4" creationId="{8D084398-6FE5-3DAE-0035-E098CEBEBD0B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7" creationId="{03A90DCE-91B9-9538-2E85-CEA63B431CCD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8" creationId="{F4E0E88F-91A7-2560-C469-679FDDE9B7FE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9" creationId="{E6836E36-5DEA-8BE7-92A4-4D58D2E1249C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10" creationId="{D16DD906-CBB5-1300-F243-7E8DEB3CFD48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14" creationId="{3667B440-5B05-AA0C-CD39-925E56E03997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16" creationId="{02B69900-C2CC-B8F8-EF19-3C96AA2EF336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17" creationId="{950286EE-A149-4D6B-2328-10C4270553FF}"/>
          </ac:spMkLst>
        </pc:spChg>
        <pc:spChg chg="add del mod">
          <ac:chgData name="Vincent Davy Zoonekynd" userId="9b657ceb-2c2e-465a-9d3d-eec3e4197458" providerId="ADAL" clId="{2F96F6A2-A108-4793-B7BD-CF16DFA80A84}" dt="2024-06-25T13:23:00.492" v="16029" actId="478"/>
          <ac:spMkLst>
            <pc:docMk/>
            <pc:sldMk cId="3722002569" sldId="6383"/>
            <ac:spMk id="27" creationId="{E523D853-C250-B970-9549-02D0BAB5B42F}"/>
          </ac:spMkLst>
        </pc:spChg>
        <pc:grpChg chg="mod">
          <ac:chgData name="Vincent Davy Zoonekynd" userId="9b657ceb-2c2e-465a-9d3d-eec3e4197458" providerId="ADAL" clId="{2F96F6A2-A108-4793-B7BD-CF16DFA80A84}" dt="2024-06-25T13:23:12.780" v="16076" actId="1038"/>
          <ac:grpSpMkLst>
            <pc:docMk/>
            <pc:sldMk cId="3722002569" sldId="6383"/>
            <ac:grpSpMk id="11" creationId="{A10F9E0E-783A-0A6F-1273-A2162755F29B}"/>
          </ac:grpSpMkLst>
        </pc:grpChg>
        <pc:picChg chg="del">
          <ac:chgData name="Vincent Davy Zoonekynd" userId="9b657ceb-2c2e-465a-9d3d-eec3e4197458" providerId="ADAL" clId="{2F96F6A2-A108-4793-B7BD-CF16DFA80A84}" dt="2024-06-25T13:23:02.544" v="16030" actId="478"/>
          <ac:picMkLst>
            <pc:docMk/>
            <pc:sldMk cId="3722002569" sldId="6383"/>
            <ac:picMk id="5" creationId="{25B86475-B769-CA68-642B-05323BD4F2FE}"/>
          </ac:picMkLst>
        </pc:pic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15" creationId="{4A1E3BA7-B403-C476-155A-08071A4F2C6E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18" creationId="{CCC82DA1-4F12-0B7A-69C0-830735C3A194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19" creationId="{03D90B0E-B5FB-A330-3697-F82D9612B95A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0" creationId="{FF54845B-E7F0-CF81-449F-CFAC0A6F87C3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1" creationId="{E7ABBE08-A1EA-9A62-5515-4F72D3E6A1F7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2" creationId="{0E594895-1DAD-8AEE-3C9C-25ADA226A27B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3" creationId="{66C44663-2F5A-45B8-2F43-0DCEE155F33E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4" creationId="{521F956F-7D21-7F71-0666-14231A4111FC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5" creationId="{E9650AD6-2E10-74A3-4DE6-F6347F10B606}"/>
          </ac:cxnSpMkLst>
        </pc:cxnChg>
      </pc:sldChg>
      <pc:sldChg chg="addSp delSp modSp add del mod">
        <pc:chgData name="Vincent Davy Zoonekynd" userId="9b657ceb-2c2e-465a-9d3d-eec3e4197458" providerId="ADAL" clId="{2F96F6A2-A108-4793-B7BD-CF16DFA80A84}" dt="2024-06-25T13:28:28.374" v="16098" actId="2890"/>
        <pc:sldMkLst>
          <pc:docMk/>
          <pc:sldMk cId="435722388" sldId="6384"/>
        </pc:sldMkLst>
        <pc:spChg chg="mod">
          <ac:chgData name="Vincent Davy Zoonekynd" userId="9b657ceb-2c2e-465a-9d3d-eec3e4197458" providerId="ADAL" clId="{2F96F6A2-A108-4793-B7BD-CF16DFA80A84}" dt="2024-06-25T13:28:27.341" v="16096" actId="20577"/>
          <ac:spMkLst>
            <pc:docMk/>
            <pc:sldMk cId="435722388" sldId="6384"/>
            <ac:spMk id="3" creationId="{51505390-8AA7-8324-7E05-9E37AD984357}"/>
          </ac:spMkLst>
        </pc:spChg>
        <pc:picChg chg="add del">
          <ac:chgData name="Vincent Davy Zoonekynd" userId="9b657ceb-2c2e-465a-9d3d-eec3e4197458" providerId="ADAL" clId="{2F96F6A2-A108-4793-B7BD-CF16DFA80A84}" dt="2024-06-25T13:28:27.783" v="16097" actId="478"/>
          <ac:picMkLst>
            <pc:docMk/>
            <pc:sldMk cId="435722388" sldId="6384"/>
            <ac:picMk id="5" creationId="{25B86475-B769-CA68-642B-05323BD4F2FE}"/>
          </ac:picMkLst>
        </pc:picChg>
      </pc:sldChg>
      <pc:sldChg chg="addSp delSp modSp new del mod">
        <pc:chgData name="Vincent Davy Zoonekynd" userId="9b657ceb-2c2e-465a-9d3d-eec3e4197458" providerId="ADAL" clId="{2F96F6A2-A108-4793-B7BD-CF16DFA80A84}" dt="2024-06-25T13:36:00.729" v="16246" actId="2696"/>
        <pc:sldMkLst>
          <pc:docMk/>
          <pc:sldMk cId="446430241" sldId="6384"/>
        </pc:sldMkLst>
        <pc:spChg chg="mod">
          <ac:chgData name="Vincent Davy Zoonekynd" userId="9b657ceb-2c2e-465a-9d3d-eec3e4197458" providerId="ADAL" clId="{2F96F6A2-A108-4793-B7BD-CF16DFA80A84}" dt="2024-06-25T13:28:47.551" v="16126" actId="20577"/>
          <ac:spMkLst>
            <pc:docMk/>
            <pc:sldMk cId="446430241" sldId="6384"/>
            <ac:spMk id="2" creationId="{D24FBB3E-480F-3B3C-9D91-F5ACB43BA917}"/>
          </ac:spMkLst>
        </pc:spChg>
        <pc:spChg chg="mod">
          <ac:chgData name="Vincent Davy Zoonekynd" userId="9b657ceb-2c2e-465a-9d3d-eec3e4197458" providerId="ADAL" clId="{2F96F6A2-A108-4793-B7BD-CF16DFA80A84}" dt="2024-06-25T13:31:30.576" v="16207" actId="20577"/>
          <ac:spMkLst>
            <pc:docMk/>
            <pc:sldMk cId="446430241" sldId="6384"/>
            <ac:spMk id="3" creationId="{90D4633A-2C45-B9D9-B9E8-32D4134CE5E7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4" creationId="{5B8A833E-A13A-CE47-D69D-06396812B0CD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5" creationId="{A613117E-31E4-08E8-8375-45A81CC0FF16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6" creationId="{57EDC13C-9454-43D4-5C48-78B8C628C497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7" creationId="{A67E9223-835B-C733-E289-F6A2D816BE12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8" creationId="{4ACCBF34-4395-B7EA-2F45-F486A81C7D9D}"/>
          </ac:spMkLst>
        </pc:spChg>
        <pc:spChg chg="mod">
          <ac:chgData name="Vincent Davy Zoonekynd" userId="9b657ceb-2c2e-465a-9d3d-eec3e4197458" providerId="ADAL" clId="{2F96F6A2-A108-4793-B7BD-CF16DFA80A84}" dt="2024-06-25T13:29:21.867" v="16192"/>
          <ac:spMkLst>
            <pc:docMk/>
            <pc:sldMk cId="446430241" sldId="6384"/>
            <ac:spMk id="10" creationId="{B57C812B-BEA0-2EA1-114B-4F63B7F8A323}"/>
          </ac:spMkLst>
        </pc:spChg>
        <pc:spChg chg="mod">
          <ac:chgData name="Vincent Davy Zoonekynd" userId="9b657ceb-2c2e-465a-9d3d-eec3e4197458" providerId="ADAL" clId="{2F96F6A2-A108-4793-B7BD-CF16DFA80A84}" dt="2024-06-25T13:29:21.867" v="16192"/>
          <ac:spMkLst>
            <pc:docMk/>
            <pc:sldMk cId="446430241" sldId="6384"/>
            <ac:spMk id="11" creationId="{1463FA85-F0DE-EEDA-805D-82E7AF6A2705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12" creationId="{9F02CE0B-008D-DFB4-EA44-887D6719791F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14" creationId="{8B30604A-FE8F-7B7B-7959-59045BCD7C62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15" creationId="{D60BB37A-F645-1B9F-C77C-C916D89B2215}"/>
          </ac:spMkLst>
        </pc:spChg>
        <pc:grpChg chg="add mod">
          <ac:chgData name="Vincent Davy Zoonekynd" userId="9b657ceb-2c2e-465a-9d3d-eec3e4197458" providerId="ADAL" clId="{2F96F6A2-A108-4793-B7BD-CF16DFA80A84}" dt="2024-06-25T13:29:36.059" v="16193" actId="1076"/>
          <ac:grpSpMkLst>
            <pc:docMk/>
            <pc:sldMk cId="446430241" sldId="6384"/>
            <ac:grpSpMk id="9" creationId="{F53A69FC-10F4-952E-715B-406252C4A960}"/>
          </ac:grpSpMkLst>
        </pc:grpChg>
        <pc:picChg chg="add mod">
          <ac:chgData name="Vincent Davy Zoonekynd" userId="9b657ceb-2c2e-465a-9d3d-eec3e4197458" providerId="ADAL" clId="{2F96F6A2-A108-4793-B7BD-CF16DFA80A84}" dt="2024-06-25T13:32:07.207" v="16215" actId="14100"/>
          <ac:picMkLst>
            <pc:docMk/>
            <pc:sldMk cId="446430241" sldId="6384"/>
            <ac:picMk id="25" creationId="{2445EDE9-3D0C-A0D8-6A18-48324D6175C4}"/>
          </ac:picMkLst>
        </pc:picChg>
        <pc:picChg chg="add mod">
          <ac:chgData name="Vincent Davy Zoonekynd" userId="9b657ceb-2c2e-465a-9d3d-eec3e4197458" providerId="ADAL" clId="{2F96F6A2-A108-4793-B7BD-CF16DFA80A84}" dt="2024-06-25T13:32:53.309" v="16228" actId="1037"/>
          <ac:picMkLst>
            <pc:docMk/>
            <pc:sldMk cId="446430241" sldId="6384"/>
            <ac:picMk id="27" creationId="{581E4FD7-2EF9-A1B6-2509-F8B166BAAF1D}"/>
          </ac:picMkLst>
        </pc:picChg>
        <pc:picChg chg="add del mod">
          <ac:chgData name="Vincent Davy Zoonekynd" userId="9b657ceb-2c2e-465a-9d3d-eec3e4197458" providerId="ADAL" clId="{2F96F6A2-A108-4793-B7BD-CF16DFA80A84}" dt="2024-06-25T13:32:30.846" v="16218" actId="478"/>
          <ac:picMkLst>
            <pc:docMk/>
            <pc:sldMk cId="446430241" sldId="6384"/>
            <ac:picMk id="29" creationId="{62336F6F-1D0E-A790-C0C8-C1CBD467702C}"/>
          </ac:picMkLst>
        </pc:picChg>
        <pc:picChg chg="add mod">
          <ac:chgData name="Vincent Davy Zoonekynd" userId="9b657ceb-2c2e-465a-9d3d-eec3e4197458" providerId="ADAL" clId="{2F96F6A2-A108-4793-B7BD-CF16DFA80A84}" dt="2024-06-25T13:32:55.985" v="16229" actId="1037"/>
          <ac:picMkLst>
            <pc:docMk/>
            <pc:sldMk cId="446430241" sldId="6384"/>
            <ac:picMk id="31" creationId="{68075A58-26EB-EA1B-4446-7F38A03BDC07}"/>
          </ac:picMkLst>
        </pc:pic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13" creationId="{DFC690F1-676C-DC72-8B05-01142715850C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16" creationId="{193A5C51-64FB-DA7E-BEB2-A05C248D5DF5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17" creationId="{F9282F69-2BA0-438C-7D74-B4D98949EAA7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18" creationId="{67B517F1-907C-A50D-20FF-43F9E4CBACED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19" creationId="{7B5EDD5A-26E8-C131-0F6E-6E4E10E493D5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20" creationId="{F9521D54-9842-94B5-6D9B-DC7A6800D999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21" creationId="{3C91BB75-C9AA-20A3-8463-0DCBDAD66969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22" creationId="{BF1F293A-B05D-ADDC-099C-0CCAA089FD60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23" creationId="{13FA12D8-B3E6-7ED6-ADB2-BA7539010ACA}"/>
          </ac:cxnSpMkLst>
        </pc:cxnChg>
      </pc:sldChg>
      <pc:sldChg chg="delSp modSp add mod">
        <pc:chgData name="Vincent Davy Zoonekynd" userId="9b657ceb-2c2e-465a-9d3d-eec3e4197458" providerId="ADAL" clId="{2F96F6A2-A108-4793-B7BD-CF16DFA80A84}" dt="2024-06-25T15:00:59.478" v="16548" actId="20577"/>
        <pc:sldMkLst>
          <pc:docMk/>
          <pc:sldMk cId="3951985219" sldId="6384"/>
        </pc:sldMkLst>
        <pc:spChg chg="mod">
          <ac:chgData name="Vincent Davy Zoonekynd" userId="9b657ceb-2c2e-465a-9d3d-eec3e4197458" providerId="ADAL" clId="{2F96F6A2-A108-4793-B7BD-CF16DFA80A84}" dt="2024-06-25T15:00:59.478" v="16548" actId="20577"/>
          <ac:spMkLst>
            <pc:docMk/>
            <pc:sldMk cId="3951985219" sldId="6384"/>
            <ac:spMk id="2" creationId="{D24FBB3E-480F-3B3C-9D91-F5ACB43BA917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4" creationId="{5B8A833E-A13A-CE47-D69D-06396812B0CD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5" creationId="{A613117E-31E4-08E8-8375-45A81CC0FF16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6" creationId="{57EDC13C-9454-43D4-5C48-78B8C628C497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7" creationId="{A67E9223-835B-C733-E289-F6A2D816BE12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8" creationId="{4ACCBF34-4395-B7EA-2F45-F486A81C7D9D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12" creationId="{9F02CE0B-008D-DFB4-EA44-887D6719791F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14" creationId="{8B30604A-FE8F-7B7B-7959-59045BCD7C62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15" creationId="{D60BB37A-F645-1B9F-C77C-C916D89B2215}"/>
          </ac:spMkLst>
        </pc:spChg>
        <pc:grpChg chg="del">
          <ac:chgData name="Vincent Davy Zoonekynd" userId="9b657ceb-2c2e-465a-9d3d-eec3e4197458" providerId="ADAL" clId="{2F96F6A2-A108-4793-B7BD-CF16DFA80A84}" dt="2024-06-25T15:00:33.307" v="16521" actId="478"/>
          <ac:grpSpMkLst>
            <pc:docMk/>
            <pc:sldMk cId="3951985219" sldId="6384"/>
            <ac:grpSpMk id="9" creationId="{F53A69FC-10F4-952E-715B-406252C4A960}"/>
          </ac:grpSpMkLst>
        </pc:grpChg>
        <pc:cxnChg chg="del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13" creationId="{DFC690F1-676C-DC72-8B05-01142715850C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16" creationId="{193A5C51-64FB-DA7E-BEB2-A05C248D5DF5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17" creationId="{F9282F69-2BA0-438C-7D74-B4D98949EAA7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18" creationId="{67B517F1-907C-A50D-20FF-43F9E4CBACED}"/>
          </ac:cxnSpMkLst>
        </pc:cxnChg>
        <pc:cxnChg chg="del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19" creationId="{7B5EDD5A-26E8-C131-0F6E-6E4E10E493D5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20" creationId="{F9521D54-9842-94B5-6D9B-DC7A6800D999}"/>
          </ac:cxnSpMkLst>
        </pc:cxnChg>
        <pc:cxnChg chg="del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21" creationId="{3C91BB75-C9AA-20A3-8463-0DCBDAD66969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22" creationId="{BF1F293A-B05D-ADDC-099C-0CCAA089FD60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23" creationId="{13FA12D8-B3E6-7ED6-ADB2-BA7539010ACA}"/>
          </ac:cxnSpMkLst>
        </pc:cxnChg>
      </pc:sldChg>
      <pc:sldChg chg="addSp delSp modSp add mod ord">
        <pc:chgData name="Vincent Davy Zoonekynd" userId="9b657ceb-2c2e-465a-9d3d-eec3e4197458" providerId="ADAL" clId="{2F96F6A2-A108-4793-B7BD-CF16DFA80A84}" dt="2024-07-15T08:01:22.893" v="18432" actId="1076"/>
        <pc:sldMkLst>
          <pc:docMk/>
          <pc:sldMk cId="570127007" sldId="6385"/>
        </pc:sldMkLst>
        <pc:spChg chg="mod">
          <ac:chgData name="Vincent Davy Zoonekynd" userId="9b657ceb-2c2e-465a-9d3d-eec3e4197458" providerId="ADAL" clId="{2F96F6A2-A108-4793-B7BD-CF16DFA80A84}" dt="2024-06-25T14:53:35.271" v="16367"/>
          <ac:spMkLst>
            <pc:docMk/>
            <pc:sldMk cId="570127007" sldId="6385"/>
            <ac:spMk id="2" creationId="{D24FBB3E-480F-3B3C-9D91-F5ACB43BA917}"/>
          </ac:spMkLst>
        </pc:spChg>
        <pc:spChg chg="del">
          <ac:chgData name="Vincent Davy Zoonekynd" userId="9b657ceb-2c2e-465a-9d3d-eec3e4197458" providerId="ADAL" clId="{2F96F6A2-A108-4793-B7BD-CF16DFA80A84}" dt="2024-06-25T13:35:03.159" v="16231" actId="478"/>
          <ac:spMkLst>
            <pc:docMk/>
            <pc:sldMk cId="570127007" sldId="6385"/>
            <ac:spMk id="3" creationId="{90D4633A-2C45-B9D9-B9E8-32D4134CE5E7}"/>
          </ac:spMkLst>
        </pc:spChg>
        <pc:spChg chg="mod">
          <ac:chgData name="Vincent Davy Zoonekynd" userId="9b657ceb-2c2e-465a-9d3d-eec3e4197458" providerId="ADAL" clId="{2F96F6A2-A108-4793-B7BD-CF16DFA80A84}" dt="2024-06-25T14:53:46.029" v="16393" actId="1037"/>
          <ac:spMkLst>
            <pc:docMk/>
            <pc:sldMk cId="570127007" sldId="6385"/>
            <ac:spMk id="4" creationId="{5B8A833E-A13A-CE47-D69D-06396812B0CD}"/>
          </ac:spMkLst>
        </pc:spChg>
        <pc:spChg chg="del mod">
          <ac:chgData name="Vincent Davy Zoonekynd" userId="9b657ceb-2c2e-465a-9d3d-eec3e4197458" providerId="ADAL" clId="{2F96F6A2-A108-4793-B7BD-CF16DFA80A84}" dt="2024-06-25T14:52:39.215" v="16356" actId="478"/>
          <ac:spMkLst>
            <pc:docMk/>
            <pc:sldMk cId="570127007" sldId="6385"/>
            <ac:spMk id="5" creationId="{A613117E-31E4-08E8-8375-45A81CC0FF16}"/>
          </ac:spMkLst>
        </pc:spChg>
        <pc:spChg chg="mod">
          <ac:chgData name="Vincent Davy Zoonekynd" userId="9b657ceb-2c2e-465a-9d3d-eec3e4197458" providerId="ADAL" clId="{2F96F6A2-A108-4793-B7BD-CF16DFA80A84}" dt="2024-06-25T14:53:46.029" v="16393" actId="1037"/>
          <ac:spMkLst>
            <pc:docMk/>
            <pc:sldMk cId="570127007" sldId="6385"/>
            <ac:spMk id="6" creationId="{57EDC13C-9454-43D4-5C48-78B8C628C497}"/>
          </ac:spMkLst>
        </pc:spChg>
        <pc:spChg chg="mod">
          <ac:chgData name="Vincent Davy Zoonekynd" userId="9b657ceb-2c2e-465a-9d3d-eec3e4197458" providerId="ADAL" clId="{2F96F6A2-A108-4793-B7BD-CF16DFA80A84}" dt="2024-06-25T14:53:46.029" v="16393" actId="1037"/>
          <ac:spMkLst>
            <pc:docMk/>
            <pc:sldMk cId="570127007" sldId="6385"/>
            <ac:spMk id="7" creationId="{A67E9223-835B-C733-E289-F6A2D816BE12}"/>
          </ac:spMkLst>
        </pc:spChg>
        <pc:spChg chg="del mod">
          <ac:chgData name="Vincent Davy Zoonekynd" userId="9b657ceb-2c2e-465a-9d3d-eec3e4197458" providerId="ADAL" clId="{2F96F6A2-A108-4793-B7BD-CF16DFA80A84}" dt="2024-06-25T14:52:39.215" v="16356" actId="478"/>
          <ac:spMkLst>
            <pc:docMk/>
            <pc:sldMk cId="570127007" sldId="6385"/>
            <ac:spMk id="8" creationId="{4ACCBF34-4395-B7EA-2F45-F486A81C7D9D}"/>
          </ac:spMkLst>
        </pc:spChg>
        <pc:spChg chg="del mod">
          <ac:chgData name="Vincent Davy Zoonekynd" userId="9b657ceb-2c2e-465a-9d3d-eec3e4197458" providerId="ADAL" clId="{2F96F6A2-A108-4793-B7BD-CF16DFA80A84}" dt="2024-06-25T14:52:39.215" v="16356" actId="478"/>
          <ac:spMkLst>
            <pc:docMk/>
            <pc:sldMk cId="570127007" sldId="6385"/>
            <ac:spMk id="12" creationId="{9F02CE0B-008D-DFB4-EA44-887D6719791F}"/>
          </ac:spMkLst>
        </pc:spChg>
        <pc:spChg chg="del mod">
          <ac:chgData name="Vincent Davy Zoonekynd" userId="9b657ceb-2c2e-465a-9d3d-eec3e4197458" providerId="ADAL" clId="{2F96F6A2-A108-4793-B7BD-CF16DFA80A84}" dt="2024-06-25T14:52:39.215" v="16356" actId="478"/>
          <ac:spMkLst>
            <pc:docMk/>
            <pc:sldMk cId="570127007" sldId="6385"/>
            <ac:spMk id="14" creationId="{8B30604A-FE8F-7B7B-7959-59045BCD7C62}"/>
          </ac:spMkLst>
        </pc:spChg>
        <pc:spChg chg="mod">
          <ac:chgData name="Vincent Davy Zoonekynd" userId="9b657ceb-2c2e-465a-9d3d-eec3e4197458" providerId="ADAL" clId="{2F96F6A2-A108-4793-B7BD-CF16DFA80A84}" dt="2024-06-25T14:53:46.029" v="16393" actId="1037"/>
          <ac:spMkLst>
            <pc:docMk/>
            <pc:sldMk cId="570127007" sldId="6385"/>
            <ac:spMk id="15" creationId="{D60BB37A-F645-1B9F-C77C-C916D89B2215}"/>
          </ac:spMkLst>
        </pc:spChg>
        <pc:spChg chg="add del mod">
          <ac:chgData name="Vincent Davy Zoonekynd" userId="9b657ceb-2c2e-465a-9d3d-eec3e4197458" providerId="ADAL" clId="{2F96F6A2-A108-4793-B7BD-CF16DFA80A84}" dt="2024-06-25T13:35:07.151" v="16232" actId="478"/>
          <ac:spMkLst>
            <pc:docMk/>
            <pc:sldMk cId="570127007" sldId="6385"/>
            <ac:spMk id="26" creationId="{D2D7B750-FD7E-6333-96E3-B268C9370B99}"/>
          </ac:spMkLst>
        </pc:spChg>
        <pc:spChg chg="add mod">
          <ac:chgData name="Vincent Davy Zoonekynd" userId="9b657ceb-2c2e-465a-9d3d-eec3e4197458" providerId="ADAL" clId="{2F96F6A2-A108-4793-B7BD-CF16DFA80A84}" dt="2024-06-25T13:37:14.115" v="16248"/>
          <ac:spMkLst>
            <pc:docMk/>
            <pc:sldMk cId="570127007" sldId="6385"/>
            <ac:spMk id="30" creationId="{D3F52D7E-BBE1-9694-166A-1836ABF9C898}"/>
          </ac:spMkLst>
        </pc:spChg>
        <pc:grpChg chg="mod">
          <ac:chgData name="Vincent Davy Zoonekynd" userId="9b657ceb-2c2e-465a-9d3d-eec3e4197458" providerId="ADAL" clId="{2F96F6A2-A108-4793-B7BD-CF16DFA80A84}" dt="2024-06-25T14:53:46.029" v="16393" actId="1037"/>
          <ac:grpSpMkLst>
            <pc:docMk/>
            <pc:sldMk cId="570127007" sldId="6385"/>
            <ac:grpSpMk id="9" creationId="{F53A69FC-10F4-952E-715B-406252C4A960}"/>
          </ac:grpSpMkLst>
        </pc:grpChg>
        <pc:picChg chg="add mod">
          <ac:chgData name="Vincent Davy Zoonekynd" userId="9b657ceb-2c2e-465a-9d3d-eec3e4197458" providerId="ADAL" clId="{2F96F6A2-A108-4793-B7BD-CF16DFA80A84}" dt="2024-07-15T08:01:22.893" v="18432" actId="1076"/>
          <ac:picMkLst>
            <pc:docMk/>
            <pc:sldMk cId="570127007" sldId="6385"/>
            <ac:picMk id="5" creationId="{22D102AF-A53B-96D6-AFC9-9377D202D286}"/>
          </ac:picMkLst>
        </pc:picChg>
        <pc:picChg chg="del">
          <ac:chgData name="Vincent Davy Zoonekynd" userId="9b657ceb-2c2e-465a-9d3d-eec3e4197458" providerId="ADAL" clId="{2F96F6A2-A108-4793-B7BD-CF16DFA80A84}" dt="2024-06-25T13:35:07.919" v="16233" actId="478"/>
          <ac:picMkLst>
            <pc:docMk/>
            <pc:sldMk cId="570127007" sldId="6385"/>
            <ac:picMk id="25" creationId="{2445EDE9-3D0C-A0D8-6A18-48324D6175C4}"/>
          </ac:picMkLst>
        </pc:picChg>
        <pc:picChg chg="del">
          <ac:chgData name="Vincent Davy Zoonekynd" userId="9b657ceb-2c2e-465a-9d3d-eec3e4197458" providerId="ADAL" clId="{2F96F6A2-A108-4793-B7BD-CF16DFA80A84}" dt="2024-06-25T13:35:08.478" v="16234" actId="478"/>
          <ac:picMkLst>
            <pc:docMk/>
            <pc:sldMk cId="570127007" sldId="6385"/>
            <ac:picMk id="27" creationId="{581E4FD7-2EF9-A1B6-2509-F8B166BAAF1D}"/>
          </ac:picMkLst>
        </pc:picChg>
        <pc:picChg chg="add del mod">
          <ac:chgData name="Vincent Davy Zoonekynd" userId="9b657ceb-2c2e-465a-9d3d-eec3e4197458" providerId="ADAL" clId="{2F96F6A2-A108-4793-B7BD-CF16DFA80A84}" dt="2024-07-15T08:01:18.380" v="18430" actId="478"/>
          <ac:picMkLst>
            <pc:docMk/>
            <pc:sldMk cId="570127007" sldId="6385"/>
            <ac:picMk id="29" creationId="{9C1AE2BA-2482-16D1-FCB9-7BFFA406174A}"/>
          </ac:picMkLst>
        </pc:picChg>
        <pc:picChg chg="del">
          <ac:chgData name="Vincent Davy Zoonekynd" userId="9b657ceb-2c2e-465a-9d3d-eec3e4197458" providerId="ADAL" clId="{2F96F6A2-A108-4793-B7BD-CF16DFA80A84}" dt="2024-06-25T13:35:08.910" v="16235" actId="478"/>
          <ac:picMkLst>
            <pc:docMk/>
            <pc:sldMk cId="570127007" sldId="6385"/>
            <ac:picMk id="31" creationId="{68075A58-26EB-EA1B-4446-7F38A03BDC07}"/>
          </ac:picMkLst>
        </pc:picChg>
        <pc:cxnChg chg="mod">
          <ac:chgData name="Vincent Davy Zoonekynd" userId="9b657ceb-2c2e-465a-9d3d-eec3e4197458" providerId="ADAL" clId="{2F96F6A2-A108-4793-B7BD-CF16DFA80A84}" dt="2024-06-25T14:53:46.029" v="16393" actId="1037"/>
          <ac:cxnSpMkLst>
            <pc:docMk/>
            <pc:sldMk cId="570127007" sldId="6385"/>
            <ac:cxnSpMk id="13" creationId="{DFC690F1-676C-DC72-8B05-01142715850C}"/>
          </ac:cxnSpMkLst>
        </pc:cxnChg>
        <pc:cxnChg chg="mod">
          <ac:chgData name="Vincent Davy Zoonekynd" userId="9b657ceb-2c2e-465a-9d3d-eec3e4197458" providerId="ADAL" clId="{2F96F6A2-A108-4793-B7BD-CF16DFA80A84}" dt="2024-06-25T14:53:46.029" v="16393" actId="1037"/>
          <ac:cxnSpMkLst>
            <pc:docMk/>
            <pc:sldMk cId="570127007" sldId="6385"/>
            <ac:cxnSpMk id="16" creationId="{193A5C51-64FB-DA7E-BEB2-A05C248D5DF5}"/>
          </ac:cxnSpMkLst>
        </pc:cxnChg>
        <pc:cxnChg chg="del mod">
          <ac:chgData name="Vincent Davy Zoonekynd" userId="9b657ceb-2c2e-465a-9d3d-eec3e4197458" providerId="ADAL" clId="{2F96F6A2-A108-4793-B7BD-CF16DFA80A84}" dt="2024-06-25T14:52:39.215" v="16356" actId="478"/>
          <ac:cxnSpMkLst>
            <pc:docMk/>
            <pc:sldMk cId="570127007" sldId="6385"/>
            <ac:cxnSpMk id="17" creationId="{F9282F69-2BA0-438C-7D74-B4D98949EAA7}"/>
          </ac:cxnSpMkLst>
        </pc:cxnChg>
        <pc:cxnChg chg="del mod">
          <ac:chgData name="Vincent Davy Zoonekynd" userId="9b657ceb-2c2e-465a-9d3d-eec3e4197458" providerId="ADAL" clId="{2F96F6A2-A108-4793-B7BD-CF16DFA80A84}" dt="2024-06-25T14:52:39.215" v="16356" actId="478"/>
          <ac:cxnSpMkLst>
            <pc:docMk/>
            <pc:sldMk cId="570127007" sldId="6385"/>
            <ac:cxnSpMk id="18" creationId="{67B517F1-907C-A50D-20FF-43F9E4CBACED}"/>
          </ac:cxnSpMkLst>
        </pc:cxnChg>
        <pc:cxnChg chg="mod">
          <ac:chgData name="Vincent Davy Zoonekynd" userId="9b657ceb-2c2e-465a-9d3d-eec3e4197458" providerId="ADAL" clId="{2F96F6A2-A108-4793-B7BD-CF16DFA80A84}" dt="2024-06-25T14:53:46.029" v="16393" actId="1037"/>
          <ac:cxnSpMkLst>
            <pc:docMk/>
            <pc:sldMk cId="570127007" sldId="6385"/>
            <ac:cxnSpMk id="19" creationId="{7B5EDD5A-26E8-C131-0F6E-6E4E10E493D5}"/>
          </ac:cxnSpMkLst>
        </pc:cxnChg>
        <pc:cxnChg chg="del mod">
          <ac:chgData name="Vincent Davy Zoonekynd" userId="9b657ceb-2c2e-465a-9d3d-eec3e4197458" providerId="ADAL" clId="{2F96F6A2-A108-4793-B7BD-CF16DFA80A84}" dt="2024-06-25T14:52:39.215" v="16356" actId="478"/>
          <ac:cxnSpMkLst>
            <pc:docMk/>
            <pc:sldMk cId="570127007" sldId="6385"/>
            <ac:cxnSpMk id="20" creationId="{F9521D54-9842-94B5-6D9B-DC7A6800D999}"/>
          </ac:cxnSpMkLst>
        </pc:cxnChg>
        <pc:cxnChg chg="mod">
          <ac:chgData name="Vincent Davy Zoonekynd" userId="9b657ceb-2c2e-465a-9d3d-eec3e4197458" providerId="ADAL" clId="{2F96F6A2-A108-4793-B7BD-CF16DFA80A84}" dt="2024-06-25T14:53:46.029" v="16393" actId="1037"/>
          <ac:cxnSpMkLst>
            <pc:docMk/>
            <pc:sldMk cId="570127007" sldId="6385"/>
            <ac:cxnSpMk id="21" creationId="{3C91BB75-C9AA-20A3-8463-0DCBDAD66969}"/>
          </ac:cxnSpMkLst>
        </pc:cxnChg>
        <pc:cxnChg chg="mod">
          <ac:chgData name="Vincent Davy Zoonekynd" userId="9b657ceb-2c2e-465a-9d3d-eec3e4197458" providerId="ADAL" clId="{2F96F6A2-A108-4793-B7BD-CF16DFA80A84}" dt="2024-06-25T14:53:46.029" v="16393" actId="1037"/>
          <ac:cxnSpMkLst>
            <pc:docMk/>
            <pc:sldMk cId="570127007" sldId="6385"/>
            <ac:cxnSpMk id="22" creationId="{BF1F293A-B05D-ADDC-099C-0CCAA089FD60}"/>
          </ac:cxnSpMkLst>
        </pc:cxnChg>
        <pc:cxnChg chg="del mod">
          <ac:chgData name="Vincent Davy Zoonekynd" userId="9b657ceb-2c2e-465a-9d3d-eec3e4197458" providerId="ADAL" clId="{2F96F6A2-A108-4793-B7BD-CF16DFA80A84}" dt="2024-06-25T14:52:39.215" v="16356" actId="478"/>
          <ac:cxnSpMkLst>
            <pc:docMk/>
            <pc:sldMk cId="570127007" sldId="6385"/>
            <ac:cxnSpMk id="23" creationId="{13FA12D8-B3E6-7ED6-ADB2-BA7539010ACA}"/>
          </ac:cxnSpMkLst>
        </pc:cxnChg>
      </pc:sldChg>
      <pc:sldChg chg="delSp modSp add mod">
        <pc:chgData name="Vincent Davy Zoonekynd" userId="9b657ceb-2c2e-465a-9d3d-eec3e4197458" providerId="ADAL" clId="{2F96F6A2-A108-4793-B7BD-CF16DFA80A84}" dt="2024-06-27T15:04:40.797" v="16750" actId="20577"/>
        <pc:sldMkLst>
          <pc:docMk/>
          <pc:sldMk cId="1881245003" sldId="6386"/>
        </pc:sldMkLst>
        <pc:spChg chg="mod">
          <ac:chgData name="Vincent Davy Zoonekynd" userId="9b657ceb-2c2e-465a-9d3d-eec3e4197458" providerId="ADAL" clId="{2F96F6A2-A108-4793-B7BD-CF16DFA80A84}" dt="2024-06-27T15:04:40.797" v="16750" actId="20577"/>
          <ac:spMkLst>
            <pc:docMk/>
            <pc:sldMk cId="1881245003" sldId="6386"/>
            <ac:spMk id="4" creationId="{A07233FE-EEA2-9617-8898-208B1EAA7D46}"/>
          </ac:spMkLst>
        </pc:spChg>
        <pc:picChg chg="del">
          <ac:chgData name="Vincent Davy Zoonekynd" userId="9b657ceb-2c2e-465a-9d3d-eec3e4197458" providerId="ADAL" clId="{2F96F6A2-A108-4793-B7BD-CF16DFA80A84}" dt="2024-06-25T14:33:06.293" v="16309" actId="478"/>
          <ac:picMkLst>
            <pc:docMk/>
            <pc:sldMk cId="1881245003" sldId="6386"/>
            <ac:picMk id="8194" creationId="{C2D4BB1E-8E08-9D23-1BAD-931A99E1CE4F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26T05:12:14.921" v="16581" actId="1035"/>
        <pc:sldMkLst>
          <pc:docMk/>
          <pc:sldMk cId="3509176806" sldId="6387"/>
        </pc:sldMkLst>
        <pc:spChg chg="add del mod">
          <ac:chgData name="Vincent Davy Zoonekynd" userId="9b657ceb-2c2e-465a-9d3d-eec3e4197458" providerId="ADAL" clId="{2F96F6A2-A108-4793-B7BD-CF16DFA80A84}" dt="2024-06-26T05:11:48.512" v="16570" actId="478"/>
          <ac:spMkLst>
            <pc:docMk/>
            <pc:sldMk cId="3509176806" sldId="6387"/>
            <ac:spMk id="3" creationId="{F8F8E3C8-071E-519F-FB39-2CCB0D6D50F1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4" creationId="{5B8A833E-A13A-CE47-D69D-06396812B0CD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5" creationId="{A613117E-31E4-08E8-8375-45A81CC0FF16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6" creationId="{57EDC13C-9454-43D4-5C48-78B8C628C497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7" creationId="{A67E9223-835B-C733-E289-F6A2D816BE12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8" creationId="{4ACCBF34-4395-B7EA-2F45-F486A81C7D9D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12" creationId="{9F02CE0B-008D-DFB4-EA44-887D6719791F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14" creationId="{8B30604A-FE8F-7B7B-7959-59045BCD7C62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15" creationId="{D60BB37A-F645-1B9F-C77C-C916D89B2215}"/>
          </ac:spMkLst>
        </pc:spChg>
        <pc:spChg chg="add del mod">
          <ac:chgData name="Vincent Davy Zoonekynd" userId="9b657ceb-2c2e-465a-9d3d-eec3e4197458" providerId="ADAL" clId="{2F96F6A2-A108-4793-B7BD-CF16DFA80A84}" dt="2024-06-26T05:11:50.163" v="16571" actId="478"/>
          <ac:spMkLst>
            <pc:docMk/>
            <pc:sldMk cId="3509176806" sldId="6387"/>
            <ac:spMk id="25" creationId="{5DE455F4-6BA3-CD40-9CCF-D32FEF4C2767}"/>
          </ac:spMkLst>
        </pc:spChg>
        <pc:grpChg chg="mod">
          <ac:chgData name="Vincent Davy Zoonekynd" userId="9b657ceb-2c2e-465a-9d3d-eec3e4197458" providerId="ADAL" clId="{2F96F6A2-A108-4793-B7BD-CF16DFA80A84}" dt="2024-06-26T05:12:14.921" v="16581" actId="1035"/>
          <ac:grpSpMkLst>
            <pc:docMk/>
            <pc:sldMk cId="3509176806" sldId="6387"/>
            <ac:grpSpMk id="9" creationId="{F53A69FC-10F4-952E-715B-406252C4A960}"/>
          </ac:grpSpMkLst>
        </pc:grpChg>
        <pc:picChg chg="add mod">
          <ac:chgData name="Vincent Davy Zoonekynd" userId="9b657ceb-2c2e-465a-9d3d-eec3e4197458" providerId="ADAL" clId="{2F96F6A2-A108-4793-B7BD-CF16DFA80A84}" dt="2024-06-26T05:12:00.199" v="16574" actId="1076"/>
          <ac:picMkLst>
            <pc:docMk/>
            <pc:sldMk cId="3509176806" sldId="6387"/>
            <ac:picMk id="27" creationId="{A28D1444-B1FC-E823-8656-E6153DE813DD}"/>
          </ac:picMkLst>
        </pc:picChg>
        <pc:picChg chg="del">
          <ac:chgData name="Vincent Davy Zoonekynd" userId="9b657ceb-2c2e-465a-9d3d-eec3e4197458" providerId="ADAL" clId="{2F96F6A2-A108-4793-B7BD-CF16DFA80A84}" dt="2024-06-25T14:52:19.380" v="16354" actId="478"/>
          <ac:picMkLst>
            <pc:docMk/>
            <pc:sldMk cId="3509176806" sldId="6387"/>
            <ac:picMk id="29" creationId="{9C1AE2BA-2482-16D1-FCB9-7BFFA406174A}"/>
          </ac:picMkLst>
        </pc:pic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13" creationId="{DFC690F1-676C-DC72-8B05-01142715850C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16" creationId="{193A5C51-64FB-DA7E-BEB2-A05C248D5DF5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17" creationId="{F9282F69-2BA0-438C-7D74-B4D98949EAA7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18" creationId="{67B517F1-907C-A50D-20FF-43F9E4CBACED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19" creationId="{7B5EDD5A-26E8-C131-0F6E-6E4E10E493D5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20" creationId="{F9521D54-9842-94B5-6D9B-DC7A6800D999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21" creationId="{3C91BB75-C9AA-20A3-8463-0DCBDAD66969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22" creationId="{BF1F293A-B05D-ADDC-099C-0CCAA089FD60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23" creationId="{13FA12D8-B3E6-7ED6-ADB2-BA7539010ACA}"/>
          </ac:cxnSpMkLst>
        </pc:cxnChg>
      </pc:sldChg>
      <pc:sldChg chg="addSp delSp modSp add mod">
        <pc:chgData name="Vincent Davy Zoonekynd" userId="9b657ceb-2c2e-465a-9d3d-eec3e4197458" providerId="ADAL" clId="{2F96F6A2-A108-4793-B7BD-CF16DFA80A84}" dt="2024-07-15T08:06:48.882" v="18433" actId="14826"/>
        <pc:sldMkLst>
          <pc:docMk/>
          <pc:sldMk cId="481854904" sldId="6388"/>
        </pc:sldMkLst>
        <pc:spChg chg="del">
          <ac:chgData name="Vincent Davy Zoonekynd" userId="9b657ceb-2c2e-465a-9d3d-eec3e4197458" providerId="ADAL" clId="{2F96F6A2-A108-4793-B7BD-CF16DFA80A84}" dt="2024-06-27T14:53:36.169" v="16618" actId="478"/>
          <ac:spMkLst>
            <pc:docMk/>
            <pc:sldMk cId="481854904" sldId="6388"/>
            <ac:spMk id="3" creationId="{C7B20344-00D1-560F-2CC8-C798EFEF7EFD}"/>
          </ac:spMkLst>
        </pc:spChg>
        <pc:picChg chg="del">
          <ac:chgData name="Vincent Davy Zoonekynd" userId="9b657ceb-2c2e-465a-9d3d-eec3e4197458" providerId="ADAL" clId="{2F96F6A2-A108-4793-B7BD-CF16DFA80A84}" dt="2024-06-27T14:53:34.332" v="16617" actId="478"/>
          <ac:picMkLst>
            <pc:docMk/>
            <pc:sldMk cId="481854904" sldId="6388"/>
            <ac:picMk id="5" creationId="{2B563627-9239-7703-6D91-567348626917}"/>
          </ac:picMkLst>
        </pc:picChg>
        <pc:picChg chg="add del mod">
          <ac:chgData name="Vincent Davy Zoonekynd" userId="9b657ceb-2c2e-465a-9d3d-eec3e4197458" providerId="ADAL" clId="{2F96F6A2-A108-4793-B7BD-CF16DFA80A84}" dt="2024-06-27T15:02:57.708" v="16746" actId="478"/>
          <ac:picMkLst>
            <pc:docMk/>
            <pc:sldMk cId="481854904" sldId="6388"/>
            <ac:picMk id="7" creationId="{66E558DC-33CD-540C-BA82-88EAB685F0A6}"/>
          </ac:picMkLst>
        </pc:picChg>
        <pc:picChg chg="add mod">
          <ac:chgData name="Vincent Davy Zoonekynd" userId="9b657ceb-2c2e-465a-9d3d-eec3e4197458" providerId="ADAL" clId="{2F96F6A2-A108-4793-B7BD-CF16DFA80A84}" dt="2024-07-15T08:06:48.882" v="18433" actId="14826"/>
          <ac:picMkLst>
            <pc:docMk/>
            <pc:sldMk cId="481854904" sldId="6388"/>
            <ac:picMk id="9" creationId="{A87A1AA0-4F84-F578-1086-9555C6176084}"/>
          </ac:picMkLst>
        </pc:picChg>
        <pc:picChg chg="add">
          <ac:chgData name="Vincent Davy Zoonekynd" userId="9b657ceb-2c2e-465a-9d3d-eec3e4197458" providerId="ADAL" clId="{2F96F6A2-A108-4793-B7BD-CF16DFA80A84}" dt="2024-06-27T14:53:38.139" v="16619"/>
          <ac:picMkLst>
            <pc:docMk/>
            <pc:sldMk cId="481854904" sldId="6388"/>
            <ac:picMk id="10242" creationId="{4F332795-706A-862B-2702-A1B28B4BDF43}"/>
          </ac:picMkLst>
        </pc:picChg>
      </pc:sldChg>
      <pc:sldChg chg="modSp new del mod">
        <pc:chgData name="Vincent Davy Zoonekynd" userId="9b657ceb-2c2e-465a-9d3d-eec3e4197458" providerId="ADAL" clId="{2F96F6A2-A108-4793-B7BD-CF16DFA80A84}" dt="2024-06-25T15:30:11.929" v="16568" actId="47"/>
        <pc:sldMkLst>
          <pc:docMk/>
          <pc:sldMk cId="1751100830" sldId="6388"/>
        </pc:sldMkLst>
        <pc:spChg chg="mod">
          <ac:chgData name="Vincent Davy Zoonekynd" userId="9b657ceb-2c2e-465a-9d3d-eec3e4197458" providerId="ADAL" clId="{2F96F6A2-A108-4793-B7BD-CF16DFA80A84}" dt="2024-06-25T15:30:05.056" v="16566" actId="20577"/>
          <ac:spMkLst>
            <pc:docMk/>
            <pc:sldMk cId="1751100830" sldId="6388"/>
            <ac:spMk id="3" creationId="{8D788F91-6623-9DA3-C1A1-60BB3549253A}"/>
          </ac:spMkLst>
        </pc:spChg>
      </pc:sldChg>
      <pc:sldChg chg="addSp delSp modSp add mod">
        <pc:chgData name="Vincent Davy Zoonekynd" userId="9b657ceb-2c2e-465a-9d3d-eec3e4197458" providerId="ADAL" clId="{2F96F6A2-A108-4793-B7BD-CF16DFA80A84}" dt="2024-06-27T14:59:39.870" v="16745" actId="1036"/>
        <pc:sldMkLst>
          <pc:docMk/>
          <pc:sldMk cId="3185445928" sldId="6389"/>
        </pc:sldMkLst>
        <pc:spChg chg="add mod">
          <ac:chgData name="Vincent Davy Zoonekynd" userId="9b657ceb-2c2e-465a-9d3d-eec3e4197458" providerId="ADAL" clId="{2F96F6A2-A108-4793-B7BD-CF16DFA80A84}" dt="2024-06-27T14:59:39.870" v="16745" actId="1036"/>
          <ac:spMkLst>
            <pc:docMk/>
            <pc:sldMk cId="3185445928" sldId="6389"/>
            <ac:spMk id="4" creationId="{E1BEA1CB-453D-37EE-88AD-0EC61CA42984}"/>
          </ac:spMkLst>
        </pc:spChg>
        <pc:spChg chg="add mod">
          <ac:chgData name="Vincent Davy Zoonekynd" userId="9b657ceb-2c2e-465a-9d3d-eec3e4197458" providerId="ADAL" clId="{2F96F6A2-A108-4793-B7BD-CF16DFA80A84}" dt="2024-06-27T14:59:39.870" v="16745" actId="1036"/>
          <ac:spMkLst>
            <pc:docMk/>
            <pc:sldMk cId="3185445928" sldId="6389"/>
            <ac:spMk id="7" creationId="{0F41FA7E-F6C8-E879-A153-3BBE8DD86786}"/>
          </ac:spMkLst>
        </pc:spChg>
        <pc:picChg chg="mod">
          <ac:chgData name="Vincent Davy Zoonekynd" userId="9b657ceb-2c2e-465a-9d3d-eec3e4197458" providerId="ADAL" clId="{2F96F6A2-A108-4793-B7BD-CF16DFA80A84}" dt="2024-06-27T14:59:39.870" v="16745" actId="1036"/>
          <ac:picMkLst>
            <pc:docMk/>
            <pc:sldMk cId="3185445928" sldId="6389"/>
            <ac:picMk id="5" creationId="{2B563627-9239-7703-6D91-567348626917}"/>
          </ac:picMkLst>
        </pc:picChg>
        <pc:cxnChg chg="add del mod">
          <ac:chgData name="Vincent Davy Zoonekynd" userId="9b657ceb-2c2e-465a-9d3d-eec3e4197458" providerId="ADAL" clId="{2F96F6A2-A108-4793-B7BD-CF16DFA80A84}" dt="2024-06-27T14:59:06.091" v="16700" actId="478"/>
          <ac:cxnSpMkLst>
            <pc:docMk/>
            <pc:sldMk cId="3185445928" sldId="6389"/>
            <ac:cxnSpMk id="3" creationId="{03C25516-E6E0-DE99-F28A-3058D2E433BB}"/>
          </ac:cxnSpMkLst>
        </pc:cxnChg>
        <pc:cxnChg chg="add mod">
          <ac:chgData name="Vincent Davy Zoonekynd" userId="9b657ceb-2c2e-465a-9d3d-eec3e4197458" providerId="ADAL" clId="{2F96F6A2-A108-4793-B7BD-CF16DFA80A84}" dt="2024-06-27T14:59:39.870" v="16745" actId="1036"/>
          <ac:cxnSpMkLst>
            <pc:docMk/>
            <pc:sldMk cId="3185445928" sldId="6389"/>
            <ac:cxnSpMk id="8" creationId="{E61E05A1-0444-2D96-5134-66A0CD381B5B}"/>
          </ac:cxnSpMkLst>
        </pc:cxnChg>
        <pc:cxnChg chg="add mod">
          <ac:chgData name="Vincent Davy Zoonekynd" userId="9b657ceb-2c2e-465a-9d3d-eec3e4197458" providerId="ADAL" clId="{2F96F6A2-A108-4793-B7BD-CF16DFA80A84}" dt="2024-06-27T14:59:39.870" v="16745" actId="1036"/>
          <ac:cxnSpMkLst>
            <pc:docMk/>
            <pc:sldMk cId="3185445928" sldId="6389"/>
            <ac:cxnSpMk id="12" creationId="{B90122CA-7E2B-829E-6591-F7DEB07B5927}"/>
          </ac:cxnSpMkLst>
        </pc:cxnChg>
      </pc:sldChg>
      <pc:sldChg chg="addSp delSp modSp new mod modClrScheme chgLayout">
        <pc:chgData name="Vincent Davy Zoonekynd" userId="9b657ceb-2c2e-465a-9d3d-eec3e4197458" providerId="ADAL" clId="{2F96F6A2-A108-4793-B7BD-CF16DFA80A84}" dt="2024-06-27T15:16:53.604" v="16774" actId="1076"/>
        <pc:sldMkLst>
          <pc:docMk/>
          <pc:sldMk cId="1702778176" sldId="6390"/>
        </pc:sldMkLst>
        <pc:spChg chg="del">
          <ac:chgData name="Vincent Davy Zoonekynd" userId="9b657ceb-2c2e-465a-9d3d-eec3e4197458" providerId="ADAL" clId="{2F96F6A2-A108-4793-B7BD-CF16DFA80A84}" dt="2024-06-27T15:11:58.489" v="16752" actId="700"/>
          <ac:spMkLst>
            <pc:docMk/>
            <pc:sldMk cId="1702778176" sldId="6390"/>
            <ac:spMk id="2" creationId="{0EE14CB1-1870-15E1-00FF-0C8A2BFDDFFA}"/>
          </ac:spMkLst>
        </pc:spChg>
        <pc:spChg chg="del">
          <ac:chgData name="Vincent Davy Zoonekynd" userId="9b657ceb-2c2e-465a-9d3d-eec3e4197458" providerId="ADAL" clId="{2F96F6A2-A108-4793-B7BD-CF16DFA80A84}" dt="2024-06-27T15:11:58.489" v="16752" actId="700"/>
          <ac:spMkLst>
            <pc:docMk/>
            <pc:sldMk cId="1702778176" sldId="6390"/>
            <ac:spMk id="3" creationId="{88B889BD-0F85-1180-C35F-F2E5154D08F9}"/>
          </ac:spMkLst>
        </pc:spChg>
        <pc:picChg chg="add del mod">
          <ac:chgData name="Vincent Davy Zoonekynd" userId="9b657ceb-2c2e-465a-9d3d-eec3e4197458" providerId="ADAL" clId="{2F96F6A2-A108-4793-B7BD-CF16DFA80A84}" dt="2024-06-27T15:14:29.915" v="16756" actId="478"/>
          <ac:picMkLst>
            <pc:docMk/>
            <pc:sldMk cId="1702778176" sldId="6390"/>
            <ac:picMk id="11266" creationId="{0537118A-1307-03B8-6B77-5232F5EA522C}"/>
          </ac:picMkLst>
        </pc:picChg>
        <pc:picChg chg="add del mod">
          <ac:chgData name="Vincent Davy Zoonekynd" userId="9b657ceb-2c2e-465a-9d3d-eec3e4197458" providerId="ADAL" clId="{2F96F6A2-A108-4793-B7BD-CF16DFA80A84}" dt="2024-06-27T15:14:50.651" v="16759" actId="478"/>
          <ac:picMkLst>
            <pc:docMk/>
            <pc:sldMk cId="1702778176" sldId="6390"/>
            <ac:picMk id="11268" creationId="{F6ED15A1-9128-7778-BA93-B9D153C70CB2}"/>
          </ac:picMkLst>
        </pc:picChg>
        <pc:picChg chg="add del mod">
          <ac:chgData name="Vincent Davy Zoonekynd" userId="9b657ceb-2c2e-465a-9d3d-eec3e4197458" providerId="ADAL" clId="{2F96F6A2-A108-4793-B7BD-CF16DFA80A84}" dt="2024-06-27T15:16:44.892" v="16771" actId="478"/>
          <ac:picMkLst>
            <pc:docMk/>
            <pc:sldMk cId="1702778176" sldId="6390"/>
            <ac:picMk id="11270" creationId="{DA682A5D-40B7-1961-AC18-BE46A52AB0E0}"/>
          </ac:picMkLst>
        </pc:picChg>
        <pc:picChg chg="add del mod">
          <ac:chgData name="Vincent Davy Zoonekynd" userId="9b657ceb-2c2e-465a-9d3d-eec3e4197458" providerId="ADAL" clId="{2F96F6A2-A108-4793-B7BD-CF16DFA80A84}" dt="2024-06-27T15:15:51.034" v="16766" actId="478"/>
          <ac:picMkLst>
            <pc:docMk/>
            <pc:sldMk cId="1702778176" sldId="6390"/>
            <ac:picMk id="11272" creationId="{EFD7A191-F947-BFF1-DCC9-8E2E3241D839}"/>
          </ac:picMkLst>
        </pc:picChg>
        <pc:picChg chg="add mod">
          <ac:chgData name="Vincent Davy Zoonekynd" userId="9b657ceb-2c2e-465a-9d3d-eec3e4197458" providerId="ADAL" clId="{2F96F6A2-A108-4793-B7BD-CF16DFA80A84}" dt="2024-06-27T15:16:31.677" v="16770" actId="1076"/>
          <ac:picMkLst>
            <pc:docMk/>
            <pc:sldMk cId="1702778176" sldId="6390"/>
            <ac:picMk id="11274" creationId="{6AF9D1D9-F6B0-1372-8F44-4DB7B09ADEF9}"/>
          </ac:picMkLst>
        </pc:picChg>
        <pc:picChg chg="add mod">
          <ac:chgData name="Vincent Davy Zoonekynd" userId="9b657ceb-2c2e-465a-9d3d-eec3e4197458" providerId="ADAL" clId="{2F96F6A2-A108-4793-B7BD-CF16DFA80A84}" dt="2024-06-27T15:16:53.604" v="16774" actId="1076"/>
          <ac:picMkLst>
            <pc:docMk/>
            <pc:sldMk cId="1702778176" sldId="6390"/>
            <ac:picMk id="11276" creationId="{5F6EA1D7-08D2-3611-1C32-A64C54D671CD}"/>
          </ac:picMkLst>
        </pc:picChg>
      </pc:sldChg>
      <pc:sldChg chg="modSp add mod">
        <pc:chgData name="Vincent Davy Zoonekynd" userId="9b657ceb-2c2e-465a-9d3d-eec3e4197458" providerId="ADAL" clId="{2F96F6A2-A108-4793-B7BD-CF16DFA80A84}" dt="2024-07-15T09:12:10.401" v="18472" actId="207"/>
        <pc:sldMkLst>
          <pc:docMk/>
          <pc:sldMk cId="1096562341" sldId="6391"/>
        </pc:sldMkLst>
        <pc:spChg chg="mod">
          <ac:chgData name="Vincent Davy Zoonekynd" userId="9b657ceb-2c2e-465a-9d3d-eec3e4197458" providerId="ADAL" clId="{2F96F6A2-A108-4793-B7BD-CF16DFA80A84}" dt="2024-07-15T09:12:10.401" v="18472" actId="207"/>
          <ac:spMkLst>
            <pc:docMk/>
            <pc:sldMk cId="1096562341" sldId="6391"/>
            <ac:spMk id="3" creationId="{3CD1C835-34F7-8DA3-3D17-F3A8EEDE870D}"/>
          </ac:spMkLst>
        </pc:spChg>
      </pc:sldChg>
      <pc:sldChg chg="modSp add mod">
        <pc:chgData name="Vincent Davy Zoonekynd" userId="9b657ceb-2c2e-465a-9d3d-eec3e4197458" providerId="ADAL" clId="{2F96F6A2-A108-4793-B7BD-CF16DFA80A84}" dt="2024-06-27T15:24:43.080" v="16815" actId="20577"/>
        <pc:sldMkLst>
          <pc:docMk/>
          <pc:sldMk cId="4208424478" sldId="6392"/>
        </pc:sldMkLst>
        <pc:spChg chg="mod">
          <ac:chgData name="Vincent Davy Zoonekynd" userId="9b657ceb-2c2e-465a-9d3d-eec3e4197458" providerId="ADAL" clId="{2F96F6A2-A108-4793-B7BD-CF16DFA80A84}" dt="2024-06-27T15:24:43.080" v="16815" actId="20577"/>
          <ac:spMkLst>
            <pc:docMk/>
            <pc:sldMk cId="4208424478" sldId="6392"/>
            <ac:spMk id="4" creationId="{610664E5-6276-E57B-536C-250E530CFD11}"/>
          </ac:spMkLst>
        </pc:spChg>
      </pc:sldChg>
      <pc:sldChg chg="add del">
        <pc:chgData name="Vincent Davy Zoonekynd" userId="9b657ceb-2c2e-465a-9d3d-eec3e4197458" providerId="ADAL" clId="{2F96F6A2-A108-4793-B7BD-CF16DFA80A84}" dt="2024-07-02T07:23:28.983" v="16824" actId="47"/>
        <pc:sldMkLst>
          <pc:docMk/>
          <pc:sldMk cId="734586305" sldId="6393"/>
        </pc:sldMkLst>
      </pc:sldChg>
      <pc:sldChg chg="modSp add mod">
        <pc:chgData name="Vincent Davy Zoonekynd" userId="9b657ceb-2c2e-465a-9d3d-eec3e4197458" providerId="ADAL" clId="{2F96F6A2-A108-4793-B7BD-CF16DFA80A84}" dt="2024-06-28T11:06:22.055" v="16822" actId="207"/>
        <pc:sldMkLst>
          <pc:docMk/>
          <pc:sldMk cId="4031614064" sldId="6394"/>
        </pc:sldMkLst>
        <pc:spChg chg="mod">
          <ac:chgData name="Vincent Davy Zoonekynd" userId="9b657ceb-2c2e-465a-9d3d-eec3e4197458" providerId="ADAL" clId="{2F96F6A2-A108-4793-B7BD-CF16DFA80A84}" dt="2024-06-28T11:06:22.055" v="16822" actId="207"/>
          <ac:spMkLst>
            <pc:docMk/>
            <pc:sldMk cId="4031614064" sldId="6394"/>
            <ac:spMk id="4" creationId="{50072B41-CBAC-0E1C-7C95-4FF05F74202E}"/>
          </ac:spMkLst>
        </pc:spChg>
      </pc:sldChg>
      <pc:sldChg chg="addSp modSp new mod">
        <pc:chgData name="Vincent Davy Zoonekynd" userId="9b657ceb-2c2e-465a-9d3d-eec3e4197458" providerId="ADAL" clId="{2F96F6A2-A108-4793-B7BD-CF16DFA80A84}" dt="2024-07-02T12:54:58.811" v="17287"/>
        <pc:sldMkLst>
          <pc:docMk/>
          <pc:sldMk cId="1860287014" sldId="6395"/>
        </pc:sldMkLst>
        <pc:spChg chg="mod">
          <ac:chgData name="Vincent Davy Zoonekynd" userId="9b657ceb-2c2e-465a-9d3d-eec3e4197458" providerId="ADAL" clId="{2F96F6A2-A108-4793-B7BD-CF16DFA80A84}" dt="2024-07-02T12:51:06.965" v="16835" actId="20577"/>
          <ac:spMkLst>
            <pc:docMk/>
            <pc:sldMk cId="1860287014" sldId="6395"/>
            <ac:spMk id="2" creationId="{78431B25-9F42-74A7-C093-93593EEF0379}"/>
          </ac:spMkLst>
        </pc:spChg>
        <pc:spChg chg="mod">
          <ac:chgData name="Vincent Davy Zoonekynd" userId="9b657ceb-2c2e-465a-9d3d-eec3e4197458" providerId="ADAL" clId="{2F96F6A2-A108-4793-B7BD-CF16DFA80A84}" dt="2024-07-02T12:54:33.803" v="17286" actId="20577"/>
          <ac:spMkLst>
            <pc:docMk/>
            <pc:sldMk cId="1860287014" sldId="6395"/>
            <ac:spMk id="3" creationId="{FCE1DA61-AB7B-F797-FCE2-FFC964E2029D}"/>
          </ac:spMkLst>
        </pc:spChg>
        <pc:spChg chg="add mod">
          <ac:chgData name="Vincent Davy Zoonekynd" userId="9b657ceb-2c2e-465a-9d3d-eec3e4197458" providerId="ADAL" clId="{2F96F6A2-A108-4793-B7BD-CF16DFA80A84}" dt="2024-07-02T12:54:58.811" v="17287"/>
          <ac:spMkLst>
            <pc:docMk/>
            <pc:sldMk cId="1860287014" sldId="6395"/>
            <ac:spMk id="4" creationId="{6D46A499-B550-09C1-62B1-D7AB7B2859E0}"/>
          </ac:spMkLst>
        </pc:spChg>
      </pc:sldChg>
      <pc:sldChg chg="add del">
        <pc:chgData name="Vincent Davy Zoonekynd" userId="9b657ceb-2c2e-465a-9d3d-eec3e4197458" providerId="ADAL" clId="{2F96F6A2-A108-4793-B7BD-CF16DFA80A84}" dt="2024-07-02T07:24:27.932" v="16826" actId="47"/>
        <pc:sldMkLst>
          <pc:docMk/>
          <pc:sldMk cId="4146965858" sldId="6395"/>
        </pc:sldMkLst>
      </pc:sldChg>
      <pc:sldChg chg="modSp new mod">
        <pc:chgData name="Vincent Davy Zoonekynd" userId="9b657ceb-2c2e-465a-9d3d-eec3e4197458" providerId="ADAL" clId="{2F96F6A2-A108-4793-B7BD-CF16DFA80A84}" dt="2024-07-05T11:05:30.018" v="17492" actId="20577"/>
        <pc:sldMkLst>
          <pc:docMk/>
          <pc:sldMk cId="1479061745" sldId="6396"/>
        </pc:sldMkLst>
        <pc:spChg chg="mod">
          <ac:chgData name="Vincent Davy Zoonekynd" userId="9b657ceb-2c2e-465a-9d3d-eec3e4197458" providerId="ADAL" clId="{2F96F6A2-A108-4793-B7BD-CF16DFA80A84}" dt="2024-07-05T11:04:15.536" v="17359" actId="20577"/>
          <ac:spMkLst>
            <pc:docMk/>
            <pc:sldMk cId="1479061745" sldId="6396"/>
            <ac:spMk id="2" creationId="{D57E8D80-4FB1-22EA-CF7E-DADFC1C0E50A}"/>
          </ac:spMkLst>
        </pc:spChg>
        <pc:spChg chg="mod">
          <ac:chgData name="Vincent Davy Zoonekynd" userId="9b657ceb-2c2e-465a-9d3d-eec3e4197458" providerId="ADAL" clId="{2F96F6A2-A108-4793-B7BD-CF16DFA80A84}" dt="2024-07-05T11:05:30.018" v="17492" actId="20577"/>
          <ac:spMkLst>
            <pc:docMk/>
            <pc:sldMk cId="1479061745" sldId="6396"/>
            <ac:spMk id="3" creationId="{90CA9132-73A9-2AFA-6485-421D056260CB}"/>
          </ac:spMkLst>
        </pc:spChg>
      </pc:sldChg>
      <pc:sldChg chg="modSp new mod">
        <pc:chgData name="Vincent Davy Zoonekynd" userId="9b657ceb-2c2e-465a-9d3d-eec3e4197458" providerId="ADAL" clId="{2F96F6A2-A108-4793-B7BD-CF16DFA80A84}" dt="2024-07-05T11:07:35.071" v="17742" actId="20577"/>
        <pc:sldMkLst>
          <pc:docMk/>
          <pc:sldMk cId="3965193179" sldId="6397"/>
        </pc:sldMkLst>
        <pc:spChg chg="mod">
          <ac:chgData name="Vincent Davy Zoonekynd" userId="9b657ceb-2c2e-465a-9d3d-eec3e4197458" providerId="ADAL" clId="{2F96F6A2-A108-4793-B7BD-CF16DFA80A84}" dt="2024-07-05T11:05:56.863" v="17509" actId="20577"/>
          <ac:spMkLst>
            <pc:docMk/>
            <pc:sldMk cId="3965193179" sldId="6397"/>
            <ac:spMk id="2" creationId="{25FEFDE2-6437-1A8C-29D0-319C08B6F5DC}"/>
          </ac:spMkLst>
        </pc:spChg>
        <pc:spChg chg="mod">
          <ac:chgData name="Vincent Davy Zoonekynd" userId="9b657ceb-2c2e-465a-9d3d-eec3e4197458" providerId="ADAL" clId="{2F96F6A2-A108-4793-B7BD-CF16DFA80A84}" dt="2024-07-05T11:07:35.071" v="17742" actId="20577"/>
          <ac:spMkLst>
            <pc:docMk/>
            <pc:sldMk cId="3965193179" sldId="6397"/>
            <ac:spMk id="3" creationId="{B0E8F837-AE32-D3CD-2CFD-AA9D7CABEC3F}"/>
          </ac:spMkLst>
        </pc:spChg>
      </pc:sldChg>
      <pc:sldChg chg="add del">
        <pc:chgData name="Vincent Davy Zoonekynd" userId="9b657ceb-2c2e-465a-9d3d-eec3e4197458" providerId="ADAL" clId="{2F96F6A2-A108-4793-B7BD-CF16DFA80A84}" dt="2024-07-05T11:07:41.882" v="17743" actId="2696"/>
        <pc:sldMkLst>
          <pc:docMk/>
          <pc:sldMk cId="995885425" sldId="6398"/>
        </pc:sldMkLst>
      </pc:sldChg>
      <pc:sldChg chg="add del">
        <pc:chgData name="Vincent Davy Zoonekynd" userId="9b657ceb-2c2e-465a-9d3d-eec3e4197458" providerId="ADAL" clId="{2F96F6A2-A108-4793-B7BD-CF16DFA80A84}" dt="2024-07-05T11:10:03.198" v="17953" actId="2696"/>
        <pc:sldMkLst>
          <pc:docMk/>
          <pc:sldMk cId="2230050773" sldId="6398"/>
        </pc:sldMkLst>
      </pc:sldChg>
      <pc:sldChg chg="modSp new mod">
        <pc:chgData name="Vincent Davy Zoonekynd" userId="9b657ceb-2c2e-465a-9d3d-eec3e4197458" providerId="ADAL" clId="{2F96F6A2-A108-4793-B7BD-CF16DFA80A84}" dt="2024-07-05T11:09:55.228" v="17952" actId="20577"/>
        <pc:sldMkLst>
          <pc:docMk/>
          <pc:sldMk cId="3404848429" sldId="6399"/>
        </pc:sldMkLst>
        <pc:spChg chg="mod">
          <ac:chgData name="Vincent Davy Zoonekynd" userId="9b657ceb-2c2e-465a-9d3d-eec3e4197458" providerId="ADAL" clId="{2F96F6A2-A108-4793-B7BD-CF16DFA80A84}" dt="2024-07-05T11:07:59.680" v="17758" actId="20577"/>
          <ac:spMkLst>
            <pc:docMk/>
            <pc:sldMk cId="3404848429" sldId="6399"/>
            <ac:spMk id="2" creationId="{ED08E33D-5B50-D36D-416D-B27A3152E64F}"/>
          </ac:spMkLst>
        </pc:spChg>
        <pc:spChg chg="mod">
          <ac:chgData name="Vincent Davy Zoonekynd" userId="9b657ceb-2c2e-465a-9d3d-eec3e4197458" providerId="ADAL" clId="{2F96F6A2-A108-4793-B7BD-CF16DFA80A84}" dt="2024-07-05T11:09:55.228" v="17952" actId="20577"/>
          <ac:spMkLst>
            <pc:docMk/>
            <pc:sldMk cId="3404848429" sldId="6399"/>
            <ac:spMk id="3" creationId="{8C45F91E-A45E-B85C-DE54-B0CCB5562FDD}"/>
          </ac:spMkLst>
        </pc:spChg>
      </pc:sldChg>
      <pc:sldChg chg="add">
        <pc:chgData name="Vincent Davy Zoonekynd" userId="9b657ceb-2c2e-465a-9d3d-eec3e4197458" providerId="ADAL" clId="{2F96F6A2-A108-4793-B7BD-CF16DFA80A84}" dt="2024-07-05T11:17:10.340" v="17954" actId="2890"/>
        <pc:sldMkLst>
          <pc:docMk/>
          <pc:sldMk cId="117231653" sldId="6400"/>
        </pc:sldMkLst>
      </pc:sldChg>
      <pc:sldChg chg="add del">
        <pc:chgData name="Vincent Davy Zoonekynd" userId="9b657ceb-2c2e-465a-9d3d-eec3e4197458" providerId="ADAL" clId="{2F96F6A2-A108-4793-B7BD-CF16DFA80A84}" dt="2024-07-15T07:49:25.943" v="17977" actId="47"/>
        <pc:sldMkLst>
          <pc:docMk/>
          <pc:sldMk cId="1855135475" sldId="6401"/>
        </pc:sldMkLst>
      </pc:sldChg>
      <pc:sldChg chg="new del">
        <pc:chgData name="Vincent Davy Zoonekynd" userId="9b657ceb-2c2e-465a-9d3d-eec3e4197458" providerId="ADAL" clId="{2F96F6A2-A108-4793-B7BD-CF16DFA80A84}" dt="2024-07-05T11:18:32.851" v="17968" actId="680"/>
        <pc:sldMkLst>
          <pc:docMk/>
          <pc:sldMk cId="2574831870" sldId="6401"/>
        </pc:sldMkLst>
      </pc:sldChg>
      <pc:sldChg chg="addSp delSp modSp new del mod modClrScheme chgLayout">
        <pc:chgData name="Vincent Davy Zoonekynd" userId="9b657ceb-2c2e-465a-9d3d-eec3e4197458" providerId="ADAL" clId="{2F96F6A2-A108-4793-B7BD-CF16DFA80A84}" dt="2024-07-15T07:56:33.130" v="18196" actId="47"/>
        <pc:sldMkLst>
          <pc:docMk/>
          <pc:sldMk cId="3775210810" sldId="6401"/>
        </pc:sldMkLst>
        <pc:spChg chg="del">
          <ac:chgData name="Vincent Davy Zoonekynd" userId="9b657ceb-2c2e-465a-9d3d-eec3e4197458" providerId="ADAL" clId="{2F96F6A2-A108-4793-B7BD-CF16DFA80A84}" dt="2024-07-15T07:49:35.110" v="17979" actId="700"/>
          <ac:spMkLst>
            <pc:docMk/>
            <pc:sldMk cId="3775210810" sldId="6401"/>
            <ac:spMk id="2" creationId="{CBBE4EBA-2E0A-5D67-6BC3-CBEA6A00A3DC}"/>
          </ac:spMkLst>
        </pc:spChg>
        <pc:spChg chg="del">
          <ac:chgData name="Vincent Davy Zoonekynd" userId="9b657ceb-2c2e-465a-9d3d-eec3e4197458" providerId="ADAL" clId="{2F96F6A2-A108-4793-B7BD-CF16DFA80A84}" dt="2024-07-15T07:49:35.110" v="17979" actId="700"/>
          <ac:spMkLst>
            <pc:docMk/>
            <pc:sldMk cId="3775210810" sldId="6401"/>
            <ac:spMk id="3" creationId="{6AEF4F5B-1E63-77CB-ED31-476567E0E6C6}"/>
          </ac:spMkLst>
        </pc:spChg>
        <pc:spChg chg="add del mod">
          <ac:chgData name="Vincent Davy Zoonekynd" userId="9b657ceb-2c2e-465a-9d3d-eec3e4197458" providerId="ADAL" clId="{2F96F6A2-A108-4793-B7BD-CF16DFA80A84}" dt="2024-07-15T07:51:27.828" v="18026" actId="478"/>
          <ac:spMkLst>
            <pc:docMk/>
            <pc:sldMk cId="3775210810" sldId="6401"/>
            <ac:spMk id="4" creationId="{ACCDE587-D9F4-25C7-C1EB-ED156315897A}"/>
          </ac:spMkLst>
        </pc:spChg>
        <pc:spChg chg="add del mod">
          <ac:chgData name="Vincent Davy Zoonekynd" userId="9b657ceb-2c2e-465a-9d3d-eec3e4197458" providerId="ADAL" clId="{2F96F6A2-A108-4793-B7BD-CF16DFA80A84}" dt="2024-07-15T07:50:03.117" v="17986" actId="478"/>
          <ac:spMkLst>
            <pc:docMk/>
            <pc:sldMk cId="3775210810" sldId="6401"/>
            <ac:spMk id="6" creationId="{D60D5867-F60C-8609-69C3-2E0342122606}"/>
          </ac:spMkLst>
        </pc:spChg>
        <pc:spChg chg="add del mod">
          <ac:chgData name="Vincent Davy Zoonekynd" userId="9b657ceb-2c2e-465a-9d3d-eec3e4197458" providerId="ADAL" clId="{2F96F6A2-A108-4793-B7BD-CF16DFA80A84}" dt="2024-07-15T07:51:27.828" v="18026" actId="478"/>
          <ac:spMkLst>
            <pc:docMk/>
            <pc:sldMk cId="3775210810" sldId="6401"/>
            <ac:spMk id="8" creationId="{2364BF83-6BBA-4747-6720-0CA52F57F00A}"/>
          </ac:spMkLst>
        </pc:spChg>
        <pc:spChg chg="add del mod">
          <ac:chgData name="Vincent Davy Zoonekynd" userId="9b657ceb-2c2e-465a-9d3d-eec3e4197458" providerId="ADAL" clId="{2F96F6A2-A108-4793-B7BD-CF16DFA80A84}" dt="2024-07-15T07:51:27.828" v="18026" actId="478"/>
          <ac:spMkLst>
            <pc:docMk/>
            <pc:sldMk cId="3775210810" sldId="6401"/>
            <ac:spMk id="9" creationId="{B4AA501C-23C8-AAFD-20E8-DF398D9A0472}"/>
          </ac:spMkLst>
        </pc:spChg>
        <pc:spChg chg="add del mod">
          <ac:chgData name="Vincent Davy Zoonekynd" userId="9b657ceb-2c2e-465a-9d3d-eec3e4197458" providerId="ADAL" clId="{2F96F6A2-A108-4793-B7BD-CF16DFA80A84}" dt="2024-07-15T07:51:27.828" v="18026" actId="478"/>
          <ac:spMkLst>
            <pc:docMk/>
            <pc:sldMk cId="3775210810" sldId="6401"/>
            <ac:spMk id="10" creationId="{E0B94BCD-06E6-C71A-90A8-E2F65681B71A}"/>
          </ac:spMkLst>
        </pc:spChg>
        <pc:spChg chg="add mod">
          <ac:chgData name="Vincent Davy Zoonekynd" userId="9b657ceb-2c2e-465a-9d3d-eec3e4197458" providerId="ADAL" clId="{2F96F6A2-A108-4793-B7BD-CF16DFA80A84}" dt="2024-07-15T07:52:49.521" v="18058" actId="164"/>
          <ac:spMkLst>
            <pc:docMk/>
            <pc:sldMk cId="3775210810" sldId="6401"/>
            <ac:spMk id="11" creationId="{CA4ADCE1-D8D8-60EB-0708-99B7B173268C}"/>
          </ac:spMkLst>
        </pc:spChg>
        <pc:spChg chg="add mod">
          <ac:chgData name="Vincent Davy Zoonekynd" userId="9b657ceb-2c2e-465a-9d3d-eec3e4197458" providerId="ADAL" clId="{2F96F6A2-A108-4793-B7BD-CF16DFA80A84}" dt="2024-07-15T07:52:49.521" v="18058" actId="164"/>
          <ac:spMkLst>
            <pc:docMk/>
            <pc:sldMk cId="3775210810" sldId="6401"/>
            <ac:spMk id="12" creationId="{BF5FF1BB-539B-2DBB-07B7-2B4711379DEE}"/>
          </ac:spMkLst>
        </pc:spChg>
        <pc:spChg chg="mod">
          <ac:chgData name="Vincent Davy Zoonekynd" userId="9b657ceb-2c2e-465a-9d3d-eec3e4197458" providerId="ADAL" clId="{2F96F6A2-A108-4793-B7BD-CF16DFA80A84}" dt="2024-07-15T07:53:18.347" v="18062"/>
          <ac:spMkLst>
            <pc:docMk/>
            <pc:sldMk cId="3775210810" sldId="6401"/>
            <ac:spMk id="15" creationId="{29DF7C52-591B-2A75-8F93-5508B236D9FC}"/>
          </ac:spMkLst>
        </pc:spChg>
        <pc:spChg chg="mod">
          <ac:chgData name="Vincent Davy Zoonekynd" userId="9b657ceb-2c2e-465a-9d3d-eec3e4197458" providerId="ADAL" clId="{2F96F6A2-A108-4793-B7BD-CF16DFA80A84}" dt="2024-07-15T07:53:52.205" v="18075" actId="20577"/>
          <ac:spMkLst>
            <pc:docMk/>
            <pc:sldMk cId="3775210810" sldId="6401"/>
            <ac:spMk id="16" creationId="{C0D2F87F-BE9B-935C-87B6-FAE47589C78B}"/>
          </ac:spMkLst>
        </pc:spChg>
        <pc:spChg chg="mod">
          <ac:chgData name="Vincent Davy Zoonekynd" userId="9b657ceb-2c2e-465a-9d3d-eec3e4197458" providerId="ADAL" clId="{2F96F6A2-A108-4793-B7BD-CF16DFA80A84}" dt="2024-07-15T07:53:24.952" v="18064"/>
          <ac:spMkLst>
            <pc:docMk/>
            <pc:sldMk cId="3775210810" sldId="6401"/>
            <ac:spMk id="18" creationId="{0E987E64-8B1D-D670-21F6-2F5CCE841687}"/>
          </ac:spMkLst>
        </pc:spChg>
        <pc:spChg chg="mod">
          <ac:chgData name="Vincent Davy Zoonekynd" userId="9b657ceb-2c2e-465a-9d3d-eec3e4197458" providerId="ADAL" clId="{2F96F6A2-A108-4793-B7BD-CF16DFA80A84}" dt="2024-07-15T07:53:56.567" v="18077" actId="20577"/>
          <ac:spMkLst>
            <pc:docMk/>
            <pc:sldMk cId="3775210810" sldId="6401"/>
            <ac:spMk id="19" creationId="{9D711439-FFCE-25D0-9D2C-19BDD9FD3307}"/>
          </ac:spMkLst>
        </pc:spChg>
        <pc:spChg chg="mod">
          <ac:chgData name="Vincent Davy Zoonekynd" userId="9b657ceb-2c2e-465a-9d3d-eec3e4197458" providerId="ADAL" clId="{2F96F6A2-A108-4793-B7BD-CF16DFA80A84}" dt="2024-07-15T07:54:04.208" v="18078"/>
          <ac:spMkLst>
            <pc:docMk/>
            <pc:sldMk cId="3775210810" sldId="6401"/>
            <ac:spMk id="21" creationId="{3E06F8E3-6AB7-9FFB-3149-141FF4897110}"/>
          </ac:spMkLst>
        </pc:spChg>
        <pc:spChg chg="mod">
          <ac:chgData name="Vincent Davy Zoonekynd" userId="9b657ceb-2c2e-465a-9d3d-eec3e4197458" providerId="ADAL" clId="{2F96F6A2-A108-4793-B7BD-CF16DFA80A84}" dt="2024-07-15T07:54:20.828" v="18083" actId="20577"/>
          <ac:spMkLst>
            <pc:docMk/>
            <pc:sldMk cId="3775210810" sldId="6401"/>
            <ac:spMk id="22" creationId="{12E55306-51DE-B67B-7D6C-204FFF1C881A}"/>
          </ac:spMkLst>
        </pc:spChg>
        <pc:spChg chg="mod">
          <ac:chgData name="Vincent Davy Zoonekynd" userId="9b657ceb-2c2e-465a-9d3d-eec3e4197458" providerId="ADAL" clId="{2F96F6A2-A108-4793-B7BD-CF16DFA80A84}" dt="2024-07-15T07:54:24.275" v="18084"/>
          <ac:spMkLst>
            <pc:docMk/>
            <pc:sldMk cId="3775210810" sldId="6401"/>
            <ac:spMk id="24" creationId="{16D207F7-179F-D205-93A3-5B90BFCDCB8B}"/>
          </ac:spMkLst>
        </pc:spChg>
        <pc:spChg chg="mod">
          <ac:chgData name="Vincent Davy Zoonekynd" userId="9b657ceb-2c2e-465a-9d3d-eec3e4197458" providerId="ADAL" clId="{2F96F6A2-A108-4793-B7BD-CF16DFA80A84}" dt="2024-07-15T07:54:39.447" v="18089" actId="20577"/>
          <ac:spMkLst>
            <pc:docMk/>
            <pc:sldMk cId="3775210810" sldId="6401"/>
            <ac:spMk id="25" creationId="{7E43A479-1773-2CEB-3B69-0339526EA8E6}"/>
          </ac:spMkLst>
        </pc:spChg>
        <pc:grpChg chg="add del mod">
          <ac:chgData name="Vincent Davy Zoonekynd" userId="9b657ceb-2c2e-465a-9d3d-eec3e4197458" providerId="ADAL" clId="{2F96F6A2-A108-4793-B7BD-CF16DFA80A84}" dt="2024-07-15T07:53:37.959" v="18067" actId="1076"/>
          <ac:grpSpMkLst>
            <pc:docMk/>
            <pc:sldMk cId="3775210810" sldId="6401"/>
            <ac:grpSpMk id="13" creationId="{EE60F16E-6E15-EF39-F1C0-85D4D70741F2}"/>
          </ac:grpSpMkLst>
        </pc:grpChg>
        <pc:grpChg chg="add mod">
          <ac:chgData name="Vincent Davy Zoonekynd" userId="9b657ceb-2c2e-465a-9d3d-eec3e4197458" providerId="ADAL" clId="{2F96F6A2-A108-4793-B7BD-CF16DFA80A84}" dt="2024-07-15T07:54:08.864" v="18080" actId="1076"/>
          <ac:grpSpMkLst>
            <pc:docMk/>
            <pc:sldMk cId="3775210810" sldId="6401"/>
            <ac:grpSpMk id="14" creationId="{D3D240AC-6D2D-9F3A-2CA3-5F19B7EE9878}"/>
          </ac:grpSpMkLst>
        </pc:grpChg>
        <pc:grpChg chg="add mod">
          <ac:chgData name="Vincent Davy Zoonekynd" userId="9b657ceb-2c2e-465a-9d3d-eec3e4197458" providerId="ADAL" clId="{2F96F6A2-A108-4793-B7BD-CF16DFA80A84}" dt="2024-07-15T07:53:30.856" v="18065" actId="1076"/>
          <ac:grpSpMkLst>
            <pc:docMk/>
            <pc:sldMk cId="3775210810" sldId="6401"/>
            <ac:grpSpMk id="17" creationId="{EE75935D-A08E-2479-475A-3DF4C6E7C108}"/>
          </ac:grpSpMkLst>
        </pc:grpChg>
        <pc:grpChg chg="add mod">
          <ac:chgData name="Vincent Davy Zoonekynd" userId="9b657ceb-2c2e-465a-9d3d-eec3e4197458" providerId="ADAL" clId="{2F96F6A2-A108-4793-B7BD-CF16DFA80A84}" dt="2024-07-15T07:55:09.058" v="18095" actId="1076"/>
          <ac:grpSpMkLst>
            <pc:docMk/>
            <pc:sldMk cId="3775210810" sldId="6401"/>
            <ac:grpSpMk id="20" creationId="{798363C5-B629-0B5A-CF57-03D834515218}"/>
          </ac:grpSpMkLst>
        </pc:grpChg>
        <pc:grpChg chg="add mod">
          <ac:chgData name="Vincent Davy Zoonekynd" userId="9b657ceb-2c2e-465a-9d3d-eec3e4197458" providerId="ADAL" clId="{2F96F6A2-A108-4793-B7BD-CF16DFA80A84}" dt="2024-07-15T07:54:34.322" v="18085" actId="1076"/>
          <ac:grpSpMkLst>
            <pc:docMk/>
            <pc:sldMk cId="3775210810" sldId="6401"/>
            <ac:grpSpMk id="23" creationId="{27A7ABC9-CEFC-2706-54C5-E6C8D08D2908}"/>
          </ac:grpSpMkLst>
        </pc:grpChg>
        <pc:cxnChg chg="add mod">
          <ac:chgData name="Vincent Davy Zoonekynd" userId="9b657ceb-2c2e-465a-9d3d-eec3e4197458" providerId="ADAL" clId="{2F96F6A2-A108-4793-B7BD-CF16DFA80A84}" dt="2024-07-15T07:55:09.058" v="18095" actId="1076"/>
          <ac:cxnSpMkLst>
            <pc:docMk/>
            <pc:sldMk cId="3775210810" sldId="6401"/>
            <ac:cxnSpMk id="5" creationId="{0284796C-324E-0EFA-3161-69549E93DD6E}"/>
          </ac:cxnSpMkLst>
        </pc:cxnChg>
        <pc:cxnChg chg="add mod">
          <ac:chgData name="Vincent Davy Zoonekynd" userId="9b657ceb-2c2e-465a-9d3d-eec3e4197458" providerId="ADAL" clId="{2F96F6A2-A108-4793-B7BD-CF16DFA80A84}" dt="2024-07-15T07:55:02.542" v="18094" actId="14100"/>
          <ac:cxnSpMkLst>
            <pc:docMk/>
            <pc:sldMk cId="3775210810" sldId="6401"/>
            <ac:cxnSpMk id="28" creationId="{9E962BF2-DA3F-4BD6-A7A0-BD77E40DBB5D}"/>
          </ac:cxnSpMkLst>
        </pc:cxnChg>
        <pc:cxnChg chg="add mod">
          <ac:chgData name="Vincent Davy Zoonekynd" userId="9b657ceb-2c2e-465a-9d3d-eec3e4197458" providerId="ADAL" clId="{2F96F6A2-A108-4793-B7BD-CF16DFA80A84}" dt="2024-07-15T07:55:19.661" v="18098" actId="14100"/>
          <ac:cxnSpMkLst>
            <pc:docMk/>
            <pc:sldMk cId="3775210810" sldId="6401"/>
            <ac:cxnSpMk id="31" creationId="{60D2B814-59CF-D8C2-806D-1DED534C2CE9}"/>
          </ac:cxnSpMkLst>
        </pc:cxnChg>
        <pc:cxnChg chg="add mod">
          <ac:chgData name="Vincent Davy Zoonekynd" userId="9b657ceb-2c2e-465a-9d3d-eec3e4197458" providerId="ADAL" clId="{2F96F6A2-A108-4793-B7BD-CF16DFA80A84}" dt="2024-07-15T07:55:26.493" v="18101" actId="14100"/>
          <ac:cxnSpMkLst>
            <pc:docMk/>
            <pc:sldMk cId="3775210810" sldId="6401"/>
            <ac:cxnSpMk id="34" creationId="{493D508D-A2A3-B198-0884-3FBF3488F50C}"/>
          </ac:cxnSpMkLst>
        </pc:cxnChg>
      </pc:sldChg>
      <pc:sldChg chg="addSp delSp modSp add mod">
        <pc:chgData name="Vincent Davy Zoonekynd" userId="9b657ceb-2c2e-465a-9d3d-eec3e4197458" providerId="ADAL" clId="{2F96F6A2-A108-4793-B7BD-CF16DFA80A84}" dt="2024-07-15T07:57:57.511" v="18429" actId="1037"/>
        <pc:sldMkLst>
          <pc:docMk/>
          <pc:sldMk cId="3899692569" sldId="6402"/>
        </pc:sldMkLst>
        <pc:spChg chg="del">
          <ac:chgData name="Vincent Davy Zoonekynd" userId="9b657ceb-2c2e-465a-9d3d-eec3e4197458" providerId="ADAL" clId="{2F96F6A2-A108-4793-B7BD-CF16DFA80A84}" dt="2024-07-15T07:56:19.178" v="18106" actId="478"/>
          <ac:spMkLst>
            <pc:docMk/>
            <pc:sldMk cId="3899692569" sldId="6402"/>
            <ac:spMk id="4" creationId="{A3A40672-DBDB-B3EF-60FE-A99A6AD90CE7}"/>
          </ac:spMkLst>
        </pc:spChg>
        <pc:spChg chg="mod">
          <ac:chgData name="Vincent Davy Zoonekynd" userId="9b657ceb-2c2e-465a-9d3d-eec3e4197458" providerId="ADAL" clId="{2F96F6A2-A108-4793-B7BD-CF16DFA80A84}" dt="2024-07-15T07:55:56.641" v="18103"/>
          <ac:spMkLst>
            <pc:docMk/>
            <pc:sldMk cId="3899692569" sldId="6402"/>
            <ac:spMk id="8" creationId="{D6B110D9-021D-B9FB-773C-0A1468867419}"/>
          </ac:spMkLst>
        </pc:spChg>
        <pc:spChg chg="mod">
          <ac:chgData name="Vincent Davy Zoonekynd" userId="9b657ceb-2c2e-465a-9d3d-eec3e4197458" providerId="ADAL" clId="{2F96F6A2-A108-4793-B7BD-CF16DFA80A84}" dt="2024-07-15T07:55:56.641" v="18103"/>
          <ac:spMkLst>
            <pc:docMk/>
            <pc:sldMk cId="3899692569" sldId="6402"/>
            <ac:spMk id="9" creationId="{A051EED6-C51D-3A72-0004-AD84904B8092}"/>
          </ac:spMkLst>
        </pc:spChg>
        <pc:spChg chg="mod">
          <ac:chgData name="Vincent Davy Zoonekynd" userId="9b657ceb-2c2e-465a-9d3d-eec3e4197458" providerId="ADAL" clId="{2F96F6A2-A108-4793-B7BD-CF16DFA80A84}" dt="2024-07-15T07:55:56.641" v="18103"/>
          <ac:spMkLst>
            <pc:docMk/>
            <pc:sldMk cId="3899692569" sldId="6402"/>
            <ac:spMk id="11" creationId="{98203BEE-0B38-90D3-85FE-98CF91A9D262}"/>
          </ac:spMkLst>
        </pc:spChg>
        <pc:spChg chg="mod">
          <ac:chgData name="Vincent Davy Zoonekynd" userId="9b657ceb-2c2e-465a-9d3d-eec3e4197458" providerId="ADAL" clId="{2F96F6A2-A108-4793-B7BD-CF16DFA80A84}" dt="2024-07-15T07:55:56.641" v="18103"/>
          <ac:spMkLst>
            <pc:docMk/>
            <pc:sldMk cId="3899692569" sldId="6402"/>
            <ac:spMk id="12" creationId="{61275DC5-1124-374F-BB9D-98301A6064FB}"/>
          </ac:spMkLst>
        </pc:spChg>
        <pc:spChg chg="mod">
          <ac:chgData name="Vincent Davy Zoonekynd" userId="9b657ceb-2c2e-465a-9d3d-eec3e4197458" providerId="ADAL" clId="{2F96F6A2-A108-4793-B7BD-CF16DFA80A84}" dt="2024-07-15T07:55:56.641" v="18103"/>
          <ac:spMkLst>
            <pc:docMk/>
            <pc:sldMk cId="3899692569" sldId="6402"/>
            <ac:spMk id="14" creationId="{16698A4E-EDE1-6FE8-08F4-3B4BBDBE94F8}"/>
          </ac:spMkLst>
        </pc:spChg>
        <pc:spChg chg="mod">
          <ac:chgData name="Vincent Davy Zoonekynd" userId="9b657ceb-2c2e-465a-9d3d-eec3e4197458" providerId="ADAL" clId="{2F96F6A2-A108-4793-B7BD-CF16DFA80A84}" dt="2024-07-15T07:55:56.641" v="18103"/>
          <ac:spMkLst>
            <pc:docMk/>
            <pc:sldMk cId="3899692569" sldId="6402"/>
            <ac:spMk id="15" creationId="{52BB1D60-59DE-52F5-9799-71899162C3FF}"/>
          </ac:spMkLst>
        </pc:spChg>
        <pc:spChg chg="mod">
          <ac:chgData name="Vincent Davy Zoonekynd" userId="9b657ceb-2c2e-465a-9d3d-eec3e4197458" providerId="ADAL" clId="{2F96F6A2-A108-4793-B7BD-CF16DFA80A84}" dt="2024-07-15T07:55:56.641" v="18103"/>
          <ac:spMkLst>
            <pc:docMk/>
            <pc:sldMk cId="3899692569" sldId="6402"/>
            <ac:spMk id="17" creationId="{82A923C3-23DF-C151-3148-F40A963D8A26}"/>
          </ac:spMkLst>
        </pc:spChg>
        <pc:spChg chg="mod">
          <ac:chgData name="Vincent Davy Zoonekynd" userId="9b657ceb-2c2e-465a-9d3d-eec3e4197458" providerId="ADAL" clId="{2F96F6A2-A108-4793-B7BD-CF16DFA80A84}" dt="2024-07-15T07:55:56.641" v="18103"/>
          <ac:spMkLst>
            <pc:docMk/>
            <pc:sldMk cId="3899692569" sldId="6402"/>
            <ac:spMk id="18" creationId="{C28D1248-C0E5-5EC5-D380-6571012C529F}"/>
          </ac:spMkLst>
        </pc:spChg>
        <pc:spChg chg="mod">
          <ac:chgData name="Vincent Davy Zoonekynd" userId="9b657ceb-2c2e-465a-9d3d-eec3e4197458" providerId="ADAL" clId="{2F96F6A2-A108-4793-B7BD-CF16DFA80A84}" dt="2024-07-15T07:55:56.641" v="18103"/>
          <ac:spMkLst>
            <pc:docMk/>
            <pc:sldMk cId="3899692569" sldId="6402"/>
            <ac:spMk id="20" creationId="{55535B84-588B-7876-8B23-8838330D6D0A}"/>
          </ac:spMkLst>
        </pc:spChg>
        <pc:spChg chg="mod">
          <ac:chgData name="Vincent Davy Zoonekynd" userId="9b657ceb-2c2e-465a-9d3d-eec3e4197458" providerId="ADAL" clId="{2F96F6A2-A108-4793-B7BD-CF16DFA80A84}" dt="2024-07-15T07:55:56.641" v="18103"/>
          <ac:spMkLst>
            <pc:docMk/>
            <pc:sldMk cId="3899692569" sldId="6402"/>
            <ac:spMk id="21" creationId="{DD216029-8489-FC3A-E734-0A574F19866C}"/>
          </ac:spMkLst>
        </pc:spChg>
        <pc:spChg chg="add mod">
          <ac:chgData name="Vincent Davy Zoonekynd" userId="9b657ceb-2c2e-465a-9d3d-eec3e4197458" providerId="ADAL" clId="{2F96F6A2-A108-4793-B7BD-CF16DFA80A84}" dt="2024-07-15T07:57:57.511" v="18429" actId="1037"/>
          <ac:spMkLst>
            <pc:docMk/>
            <pc:sldMk cId="3899692569" sldId="6402"/>
            <ac:spMk id="31" creationId="{61EC9B90-7500-0C6C-FB3C-754A9334A11B}"/>
          </ac:spMkLst>
        </pc:spChg>
        <pc:spChg chg="add mod">
          <ac:chgData name="Vincent Davy Zoonekynd" userId="9b657ceb-2c2e-465a-9d3d-eec3e4197458" providerId="ADAL" clId="{2F96F6A2-A108-4793-B7BD-CF16DFA80A84}" dt="2024-07-15T07:57:49.293" v="18418" actId="1037"/>
          <ac:spMkLst>
            <pc:docMk/>
            <pc:sldMk cId="3899692569" sldId="6402"/>
            <ac:spMk id="32" creationId="{0C145345-32E9-6A2F-EFF5-21C41230AA86}"/>
          </ac:spMkLst>
        </pc:spChg>
        <pc:grpChg chg="add mod">
          <ac:chgData name="Vincent Davy Zoonekynd" userId="9b657ceb-2c2e-465a-9d3d-eec3e4197458" providerId="ADAL" clId="{2F96F6A2-A108-4793-B7BD-CF16DFA80A84}" dt="2024-07-15T07:56:30.014" v="18195" actId="1035"/>
          <ac:grpSpMkLst>
            <pc:docMk/>
            <pc:sldMk cId="3899692569" sldId="6402"/>
            <ac:grpSpMk id="7" creationId="{88BCD042-32EC-39D7-3625-BAD7239F9397}"/>
          </ac:grpSpMkLst>
        </pc:grpChg>
        <pc:grpChg chg="add mod">
          <ac:chgData name="Vincent Davy Zoonekynd" userId="9b657ceb-2c2e-465a-9d3d-eec3e4197458" providerId="ADAL" clId="{2F96F6A2-A108-4793-B7BD-CF16DFA80A84}" dt="2024-07-15T07:56:30.014" v="18195" actId="1035"/>
          <ac:grpSpMkLst>
            <pc:docMk/>
            <pc:sldMk cId="3899692569" sldId="6402"/>
            <ac:grpSpMk id="10" creationId="{421F4BFA-B0BD-3B55-8C49-D1C9F5B4A3B1}"/>
          </ac:grpSpMkLst>
        </pc:grpChg>
        <pc:grpChg chg="add mod">
          <ac:chgData name="Vincent Davy Zoonekynd" userId="9b657ceb-2c2e-465a-9d3d-eec3e4197458" providerId="ADAL" clId="{2F96F6A2-A108-4793-B7BD-CF16DFA80A84}" dt="2024-07-15T07:56:30.014" v="18195" actId="1035"/>
          <ac:grpSpMkLst>
            <pc:docMk/>
            <pc:sldMk cId="3899692569" sldId="6402"/>
            <ac:grpSpMk id="13" creationId="{F98DF4E3-150B-B7A8-16E0-9A45E032A50F}"/>
          </ac:grpSpMkLst>
        </pc:grpChg>
        <pc:grpChg chg="add mod">
          <ac:chgData name="Vincent Davy Zoonekynd" userId="9b657ceb-2c2e-465a-9d3d-eec3e4197458" providerId="ADAL" clId="{2F96F6A2-A108-4793-B7BD-CF16DFA80A84}" dt="2024-07-15T07:56:30.014" v="18195" actId="1035"/>
          <ac:grpSpMkLst>
            <pc:docMk/>
            <pc:sldMk cId="3899692569" sldId="6402"/>
            <ac:grpSpMk id="16" creationId="{27906761-7F8D-403F-E848-AAC0069446FC}"/>
          </ac:grpSpMkLst>
        </pc:grpChg>
        <pc:grpChg chg="add mod">
          <ac:chgData name="Vincent Davy Zoonekynd" userId="9b657ceb-2c2e-465a-9d3d-eec3e4197458" providerId="ADAL" clId="{2F96F6A2-A108-4793-B7BD-CF16DFA80A84}" dt="2024-07-15T07:56:30.014" v="18195" actId="1035"/>
          <ac:grpSpMkLst>
            <pc:docMk/>
            <pc:sldMk cId="3899692569" sldId="6402"/>
            <ac:grpSpMk id="19" creationId="{DA89F20D-7ACE-EBB7-D0A9-25F2E3EC67C3}"/>
          </ac:grpSpMkLst>
        </pc:grpChg>
        <pc:picChg chg="del">
          <ac:chgData name="Vincent Davy Zoonekynd" userId="9b657ceb-2c2e-465a-9d3d-eec3e4197458" providerId="ADAL" clId="{2F96F6A2-A108-4793-B7BD-CF16DFA80A84}" dt="2024-07-15T07:56:15.858" v="18105" actId="478"/>
          <ac:picMkLst>
            <pc:docMk/>
            <pc:sldMk cId="3899692569" sldId="6402"/>
            <ac:picMk id="1026" creationId="{F2B77159-98B4-71F2-2391-33343FEDCA3B}"/>
          </ac:picMkLst>
        </pc:picChg>
        <pc:cxnChg chg="add mod">
          <ac:chgData name="Vincent Davy Zoonekynd" userId="9b657ceb-2c2e-465a-9d3d-eec3e4197458" providerId="ADAL" clId="{2F96F6A2-A108-4793-B7BD-CF16DFA80A84}" dt="2024-07-15T07:56:30.014" v="18195" actId="1035"/>
          <ac:cxnSpMkLst>
            <pc:docMk/>
            <pc:sldMk cId="3899692569" sldId="6402"/>
            <ac:cxnSpMk id="3" creationId="{91DA38E3-C182-F23A-C898-8C54F865FD70}"/>
          </ac:cxnSpMkLst>
        </pc:cxnChg>
        <pc:cxnChg chg="add mod">
          <ac:chgData name="Vincent Davy Zoonekynd" userId="9b657ceb-2c2e-465a-9d3d-eec3e4197458" providerId="ADAL" clId="{2F96F6A2-A108-4793-B7BD-CF16DFA80A84}" dt="2024-07-15T07:56:30.014" v="18195" actId="1035"/>
          <ac:cxnSpMkLst>
            <pc:docMk/>
            <pc:sldMk cId="3899692569" sldId="6402"/>
            <ac:cxnSpMk id="22" creationId="{F03E4C2A-8D76-0BD8-D351-962FC8608232}"/>
          </ac:cxnSpMkLst>
        </pc:cxnChg>
        <pc:cxnChg chg="add mod">
          <ac:chgData name="Vincent Davy Zoonekynd" userId="9b657ceb-2c2e-465a-9d3d-eec3e4197458" providerId="ADAL" clId="{2F96F6A2-A108-4793-B7BD-CF16DFA80A84}" dt="2024-07-15T07:56:30.014" v="18195" actId="1035"/>
          <ac:cxnSpMkLst>
            <pc:docMk/>
            <pc:sldMk cId="3899692569" sldId="6402"/>
            <ac:cxnSpMk id="23" creationId="{9DD853C6-FC31-7315-B464-74F8605B683E}"/>
          </ac:cxnSpMkLst>
        </pc:cxnChg>
        <pc:cxnChg chg="add mod">
          <ac:chgData name="Vincent Davy Zoonekynd" userId="9b657ceb-2c2e-465a-9d3d-eec3e4197458" providerId="ADAL" clId="{2F96F6A2-A108-4793-B7BD-CF16DFA80A84}" dt="2024-07-15T07:56:30.014" v="18195" actId="1035"/>
          <ac:cxnSpMkLst>
            <pc:docMk/>
            <pc:sldMk cId="3899692569" sldId="6402"/>
            <ac:cxnSpMk id="24" creationId="{48F35250-9383-A5D1-86C1-F523BC2985CE}"/>
          </ac:cxnSpMkLst>
        </pc:cxnChg>
        <pc:cxnChg chg="add mod">
          <ac:chgData name="Vincent Davy Zoonekynd" userId="9b657ceb-2c2e-465a-9d3d-eec3e4197458" providerId="ADAL" clId="{2F96F6A2-A108-4793-B7BD-CF16DFA80A84}" dt="2024-07-15T07:56:53.088" v="18199" actId="14100"/>
          <ac:cxnSpMkLst>
            <pc:docMk/>
            <pc:sldMk cId="3899692569" sldId="6402"/>
            <ac:cxnSpMk id="25" creationId="{19EB2301-B74B-9236-564E-D66038750148}"/>
          </ac:cxnSpMkLst>
        </pc:cxnChg>
        <pc:cxnChg chg="add mod">
          <ac:chgData name="Vincent Davy Zoonekynd" userId="9b657ceb-2c2e-465a-9d3d-eec3e4197458" providerId="ADAL" clId="{2F96F6A2-A108-4793-B7BD-CF16DFA80A84}" dt="2024-07-15T07:57:06.392" v="18202" actId="14100"/>
          <ac:cxnSpMkLst>
            <pc:docMk/>
            <pc:sldMk cId="3899692569" sldId="6402"/>
            <ac:cxnSpMk id="28" creationId="{3B00E47A-64C4-09E1-A983-5F9594F89A79}"/>
          </ac:cxnSpMkLst>
        </pc:cxnChg>
      </pc:sldChg>
      <pc:sldChg chg="modSp add mod">
        <pc:chgData name="Vincent Davy Zoonekynd" userId="9b657ceb-2c2e-465a-9d3d-eec3e4197458" providerId="ADAL" clId="{2F96F6A2-A108-4793-B7BD-CF16DFA80A84}" dt="2024-07-15T09:10:58.867" v="18470" actId="2711"/>
        <pc:sldMkLst>
          <pc:docMk/>
          <pc:sldMk cId="1791638570" sldId="6403"/>
        </pc:sldMkLst>
        <pc:graphicFrameChg chg="modGraphic">
          <ac:chgData name="Vincent Davy Zoonekynd" userId="9b657ceb-2c2e-465a-9d3d-eec3e4197458" providerId="ADAL" clId="{2F96F6A2-A108-4793-B7BD-CF16DFA80A84}" dt="2024-07-15T08:39:16.312" v="18467" actId="20577"/>
          <ac:graphicFrameMkLst>
            <pc:docMk/>
            <pc:sldMk cId="1791638570" sldId="6403"/>
            <ac:graphicFrameMk id="4" creationId="{5FEF6CD3-16C3-3481-BFD9-49E48D4DEF34}"/>
          </ac:graphicFrameMkLst>
        </pc:graphicFrameChg>
        <pc:graphicFrameChg chg="mod modGraphic">
          <ac:chgData name="Vincent Davy Zoonekynd" userId="9b657ceb-2c2e-465a-9d3d-eec3e4197458" providerId="ADAL" clId="{2F96F6A2-A108-4793-B7BD-CF16DFA80A84}" dt="2024-07-15T09:10:58.867" v="18470" actId="2711"/>
          <ac:graphicFrameMkLst>
            <pc:docMk/>
            <pc:sldMk cId="1791638570" sldId="6403"/>
            <ac:graphicFrameMk id="5" creationId="{1D95FEC0-B862-9D01-5E7E-00E8DD24611C}"/>
          </ac:graphicFrameMkLst>
        </pc:graphicFrameChg>
      </pc:sldChg>
      <pc:sldChg chg="add">
        <pc:chgData name="Vincent Davy Zoonekynd" userId="9b657ceb-2c2e-465a-9d3d-eec3e4197458" providerId="ADAL" clId="{2F96F6A2-A108-4793-B7BD-CF16DFA80A84}" dt="2024-07-15T09:11:42.821" v="18471"/>
        <pc:sldMkLst>
          <pc:docMk/>
          <pc:sldMk cId="2590535375" sldId="6404"/>
        </pc:sldMkLst>
      </pc:sldChg>
      <pc:sldChg chg="addSp delSp modSp add mod ord">
        <pc:chgData name="Vincent Davy Zoonekynd" userId="9b657ceb-2c2e-465a-9d3d-eec3e4197458" providerId="ADAL" clId="{2F96F6A2-A108-4793-B7BD-CF16DFA80A84}" dt="2024-07-15T09:59:34.379" v="19030" actId="1038"/>
        <pc:sldMkLst>
          <pc:docMk/>
          <pc:sldMk cId="3924358765" sldId="6405"/>
        </pc:sldMkLst>
        <pc:spChg chg="del">
          <ac:chgData name="Vincent Davy Zoonekynd" userId="9b657ceb-2c2e-465a-9d3d-eec3e4197458" providerId="ADAL" clId="{2F96F6A2-A108-4793-B7BD-CF16DFA80A84}" dt="2024-07-15T09:47:02.954" v="18476" actId="478"/>
          <ac:spMkLst>
            <pc:docMk/>
            <pc:sldMk cId="3924358765" sldId="6405"/>
            <ac:spMk id="3" creationId="{ED8E80B4-C657-BB6D-8991-CF22F0AAE547}"/>
          </ac:spMkLst>
        </pc:spChg>
        <pc:spChg chg="mod">
          <ac:chgData name="Vincent Davy Zoonekynd" userId="9b657ceb-2c2e-465a-9d3d-eec3e4197458" providerId="ADAL" clId="{2F96F6A2-A108-4793-B7BD-CF16DFA80A84}" dt="2024-07-15T09:47:33.264" v="18546" actId="1037"/>
          <ac:spMkLst>
            <pc:docMk/>
            <pc:sldMk cId="3924358765" sldId="6405"/>
            <ac:spMk id="4" creationId="{C1BF706B-C1EE-3960-313B-8480904A6E5C}"/>
          </ac:spMkLst>
        </pc:spChg>
        <pc:spChg chg="mod">
          <ac:chgData name="Vincent Davy Zoonekynd" userId="9b657ceb-2c2e-465a-9d3d-eec3e4197458" providerId="ADAL" clId="{2F96F6A2-A108-4793-B7BD-CF16DFA80A84}" dt="2024-07-15T09:47:33.264" v="18546" actId="1037"/>
          <ac:spMkLst>
            <pc:docMk/>
            <pc:sldMk cId="3924358765" sldId="6405"/>
            <ac:spMk id="6" creationId="{B1632A96-4B31-A3D9-A6DA-15C50CD1AD38}"/>
          </ac:spMkLst>
        </pc:spChg>
        <pc:spChg chg="mod">
          <ac:chgData name="Vincent Davy Zoonekynd" userId="9b657ceb-2c2e-465a-9d3d-eec3e4197458" providerId="ADAL" clId="{2F96F6A2-A108-4793-B7BD-CF16DFA80A84}" dt="2024-07-15T09:47:33.264" v="18546" actId="1037"/>
          <ac:spMkLst>
            <pc:docMk/>
            <pc:sldMk cId="3924358765" sldId="6405"/>
            <ac:spMk id="7" creationId="{EBBD9431-E7B7-2917-A948-B08446B239BC}"/>
          </ac:spMkLst>
        </pc:spChg>
        <pc:spChg chg="mod">
          <ac:chgData name="Vincent Davy Zoonekynd" userId="9b657ceb-2c2e-465a-9d3d-eec3e4197458" providerId="ADAL" clId="{2F96F6A2-A108-4793-B7BD-CF16DFA80A84}" dt="2024-07-15T09:47:33.264" v="18546" actId="1037"/>
          <ac:spMkLst>
            <pc:docMk/>
            <pc:sldMk cId="3924358765" sldId="6405"/>
            <ac:spMk id="8" creationId="{882660BD-A10A-9001-0C31-C8BE743E4F07}"/>
          </ac:spMkLst>
        </pc:spChg>
        <pc:spChg chg="mod">
          <ac:chgData name="Vincent Davy Zoonekynd" userId="9b657ceb-2c2e-465a-9d3d-eec3e4197458" providerId="ADAL" clId="{2F96F6A2-A108-4793-B7BD-CF16DFA80A84}" dt="2024-07-15T09:47:33.264" v="18546" actId="1037"/>
          <ac:spMkLst>
            <pc:docMk/>
            <pc:sldMk cId="3924358765" sldId="6405"/>
            <ac:spMk id="9" creationId="{C000CA87-9191-8517-4A22-D222E1A49962}"/>
          </ac:spMkLst>
        </pc:spChg>
        <pc:spChg chg="mod">
          <ac:chgData name="Vincent Davy Zoonekynd" userId="9b657ceb-2c2e-465a-9d3d-eec3e4197458" providerId="ADAL" clId="{2F96F6A2-A108-4793-B7BD-CF16DFA80A84}" dt="2024-07-15T09:47:33.264" v="18546" actId="1037"/>
          <ac:spMkLst>
            <pc:docMk/>
            <pc:sldMk cId="3924358765" sldId="6405"/>
            <ac:spMk id="10" creationId="{5DE58DE2-FF79-621C-812D-027FE0076C31}"/>
          </ac:spMkLst>
        </pc:spChg>
        <pc:spChg chg="mod">
          <ac:chgData name="Vincent Davy Zoonekynd" userId="9b657ceb-2c2e-465a-9d3d-eec3e4197458" providerId="ADAL" clId="{2F96F6A2-A108-4793-B7BD-CF16DFA80A84}" dt="2024-07-15T09:47:33.264" v="18546" actId="1037"/>
          <ac:spMkLst>
            <pc:docMk/>
            <pc:sldMk cId="3924358765" sldId="6405"/>
            <ac:spMk id="11" creationId="{5DDAE77F-5676-C48F-A966-F6BAD5AC1E8B}"/>
          </ac:spMkLst>
        </pc:spChg>
        <pc:spChg chg="mod">
          <ac:chgData name="Vincent Davy Zoonekynd" userId="9b657ceb-2c2e-465a-9d3d-eec3e4197458" providerId="ADAL" clId="{2F96F6A2-A108-4793-B7BD-CF16DFA80A84}" dt="2024-07-15T09:47:33.264" v="18546" actId="1037"/>
          <ac:spMkLst>
            <pc:docMk/>
            <pc:sldMk cId="3924358765" sldId="6405"/>
            <ac:spMk id="12" creationId="{A15EE248-4FA9-7BB2-A2D1-D9656B6850E2}"/>
          </ac:spMkLst>
        </pc:spChg>
        <pc:spChg chg="mod">
          <ac:chgData name="Vincent Davy Zoonekynd" userId="9b657ceb-2c2e-465a-9d3d-eec3e4197458" providerId="ADAL" clId="{2F96F6A2-A108-4793-B7BD-CF16DFA80A84}" dt="2024-07-15T09:47:33.264" v="18546" actId="1037"/>
          <ac:spMkLst>
            <pc:docMk/>
            <pc:sldMk cId="3924358765" sldId="6405"/>
            <ac:spMk id="13" creationId="{76F8E1CA-2C44-26BE-071F-3E31D4B06CBE}"/>
          </ac:spMkLst>
        </pc:spChg>
        <pc:spChg chg="mod">
          <ac:chgData name="Vincent Davy Zoonekynd" userId="9b657ceb-2c2e-465a-9d3d-eec3e4197458" providerId="ADAL" clId="{2F96F6A2-A108-4793-B7BD-CF16DFA80A84}" dt="2024-07-15T09:50:20.993" v="18864" actId="1038"/>
          <ac:spMkLst>
            <pc:docMk/>
            <pc:sldMk cId="3924358765" sldId="6405"/>
            <ac:spMk id="17" creationId="{85EAA9CD-B9EA-C6B8-9D49-407C08652BB7}"/>
          </ac:spMkLst>
        </pc:spChg>
        <pc:spChg chg="add del mod">
          <ac:chgData name="Vincent Davy Zoonekynd" userId="9b657ceb-2c2e-465a-9d3d-eec3e4197458" providerId="ADAL" clId="{2F96F6A2-A108-4793-B7BD-CF16DFA80A84}" dt="2024-07-15T09:47:04.405" v="18477" actId="478"/>
          <ac:spMkLst>
            <pc:docMk/>
            <pc:sldMk cId="3924358765" sldId="6405"/>
            <ac:spMk id="29" creationId="{E38D5EE2-797F-8587-6B72-2A80C7395586}"/>
          </ac:spMkLst>
        </pc:spChg>
        <pc:spChg chg="add mod">
          <ac:chgData name="Vincent Davy Zoonekynd" userId="9b657ceb-2c2e-465a-9d3d-eec3e4197458" providerId="ADAL" clId="{2F96F6A2-A108-4793-B7BD-CF16DFA80A84}" dt="2024-07-15T09:59:34.379" v="19030" actId="1038"/>
          <ac:spMkLst>
            <pc:docMk/>
            <pc:sldMk cId="3924358765" sldId="6405"/>
            <ac:spMk id="30" creationId="{82EF8C9F-F4BD-A37E-9B04-6838C9C09960}"/>
          </ac:spMkLst>
        </pc:spChg>
        <pc:spChg chg="add mod">
          <ac:chgData name="Vincent Davy Zoonekynd" userId="9b657ceb-2c2e-465a-9d3d-eec3e4197458" providerId="ADAL" clId="{2F96F6A2-A108-4793-B7BD-CF16DFA80A84}" dt="2024-07-15T09:59:34.379" v="19030" actId="1038"/>
          <ac:spMkLst>
            <pc:docMk/>
            <pc:sldMk cId="3924358765" sldId="6405"/>
            <ac:spMk id="31" creationId="{DD285CC2-6F8D-51CB-D64A-2541F9618B2D}"/>
          </ac:spMkLst>
        </pc:spChg>
        <pc:spChg chg="add mod">
          <ac:chgData name="Vincent Davy Zoonekynd" userId="9b657ceb-2c2e-465a-9d3d-eec3e4197458" providerId="ADAL" clId="{2F96F6A2-A108-4793-B7BD-CF16DFA80A84}" dt="2024-07-15T09:48:54.508" v="18749" actId="1036"/>
          <ac:spMkLst>
            <pc:docMk/>
            <pc:sldMk cId="3924358765" sldId="6405"/>
            <ac:spMk id="32" creationId="{8E8E64C3-B7D3-E2ED-267C-731706CC61D4}"/>
          </ac:spMkLst>
        </pc:spChg>
        <pc:spChg chg="mod">
          <ac:chgData name="Vincent Davy Zoonekynd" userId="9b657ceb-2c2e-465a-9d3d-eec3e4197458" providerId="ADAL" clId="{2F96F6A2-A108-4793-B7BD-CF16DFA80A84}" dt="2024-07-15T09:50:24.833" v="18866" actId="20577"/>
          <ac:spMkLst>
            <pc:docMk/>
            <pc:sldMk cId="3924358765" sldId="6405"/>
            <ac:spMk id="34" creationId="{97E292AA-64AA-1D59-6972-1A1A8703C417}"/>
          </ac:spMkLst>
        </pc:spChg>
        <pc:spChg chg="mod">
          <ac:chgData name="Vincent Davy Zoonekynd" userId="9b657ceb-2c2e-465a-9d3d-eec3e4197458" providerId="ADAL" clId="{2F96F6A2-A108-4793-B7BD-CF16DFA80A84}" dt="2024-07-15T09:49:03.249" v="18750"/>
          <ac:spMkLst>
            <pc:docMk/>
            <pc:sldMk cId="3924358765" sldId="6405"/>
            <ac:spMk id="35" creationId="{B9FC017A-C138-2C34-9A80-1F56ABC51C76}"/>
          </ac:spMkLst>
        </pc:spChg>
        <pc:spChg chg="add mod">
          <ac:chgData name="Vincent Davy Zoonekynd" userId="9b657ceb-2c2e-465a-9d3d-eec3e4197458" providerId="ADAL" clId="{2F96F6A2-A108-4793-B7BD-CF16DFA80A84}" dt="2024-07-15T09:51:16.609" v="18907" actId="1038"/>
          <ac:spMkLst>
            <pc:docMk/>
            <pc:sldMk cId="3924358765" sldId="6405"/>
            <ac:spMk id="46" creationId="{2D040F96-A199-D73B-1E03-38CCF338D4A1}"/>
          </ac:spMkLst>
        </pc:spChg>
        <pc:grpChg chg="mod">
          <ac:chgData name="Vincent Davy Zoonekynd" userId="9b657ceb-2c2e-465a-9d3d-eec3e4197458" providerId="ADAL" clId="{2F96F6A2-A108-4793-B7BD-CF16DFA80A84}" dt="2024-07-15T09:47:33.264" v="18546" actId="1037"/>
          <ac:grpSpMkLst>
            <pc:docMk/>
            <pc:sldMk cId="3924358765" sldId="6405"/>
            <ac:grpSpMk id="14" creationId="{C23A3037-21DE-160A-D552-9962CB647CAC}"/>
          </ac:grpSpMkLst>
        </pc:grpChg>
        <pc:grpChg chg="add mod">
          <ac:chgData name="Vincent Davy Zoonekynd" userId="9b657ceb-2c2e-465a-9d3d-eec3e4197458" providerId="ADAL" clId="{2F96F6A2-A108-4793-B7BD-CF16DFA80A84}" dt="2024-07-15T09:59:34.379" v="19030" actId="1038"/>
          <ac:grpSpMkLst>
            <pc:docMk/>
            <pc:sldMk cId="3924358765" sldId="6405"/>
            <ac:grpSpMk id="33" creationId="{3DD3501E-5055-E9E4-09A2-A10F91C0BD24}"/>
          </ac:grpSpMkLst>
        </pc:grpChg>
        <pc:cxnChg chg="mod">
          <ac:chgData name="Vincent Davy Zoonekynd" userId="9b657ceb-2c2e-465a-9d3d-eec3e4197458" providerId="ADAL" clId="{2F96F6A2-A108-4793-B7BD-CF16DFA80A84}" dt="2024-07-15T09:50:20.993" v="18864" actId="1038"/>
          <ac:cxnSpMkLst>
            <pc:docMk/>
            <pc:sldMk cId="3924358765" sldId="6405"/>
            <ac:cxnSpMk id="5" creationId="{C385F559-8691-7868-6693-75F39DAFC688}"/>
          </ac:cxnSpMkLst>
        </pc:cxnChg>
        <pc:cxnChg chg="mod">
          <ac:chgData name="Vincent Davy Zoonekynd" userId="9b657ceb-2c2e-465a-9d3d-eec3e4197458" providerId="ADAL" clId="{2F96F6A2-A108-4793-B7BD-CF16DFA80A84}" dt="2024-07-15T09:47:33.264" v="18546" actId="1037"/>
          <ac:cxnSpMkLst>
            <pc:docMk/>
            <pc:sldMk cId="3924358765" sldId="6405"/>
            <ac:cxnSpMk id="18" creationId="{6E0E26A5-4518-6FF3-C742-072163137123}"/>
          </ac:cxnSpMkLst>
        </pc:cxnChg>
        <pc:cxnChg chg="mod">
          <ac:chgData name="Vincent Davy Zoonekynd" userId="9b657ceb-2c2e-465a-9d3d-eec3e4197458" providerId="ADAL" clId="{2F96F6A2-A108-4793-B7BD-CF16DFA80A84}" dt="2024-07-15T09:47:33.264" v="18546" actId="1037"/>
          <ac:cxnSpMkLst>
            <pc:docMk/>
            <pc:sldMk cId="3924358765" sldId="6405"/>
            <ac:cxnSpMk id="19" creationId="{DE07D92F-FFAC-2D02-8DDE-BFC24D33449E}"/>
          </ac:cxnSpMkLst>
        </pc:cxnChg>
        <pc:cxnChg chg="mod">
          <ac:chgData name="Vincent Davy Zoonekynd" userId="9b657ceb-2c2e-465a-9d3d-eec3e4197458" providerId="ADAL" clId="{2F96F6A2-A108-4793-B7BD-CF16DFA80A84}" dt="2024-07-15T09:47:33.264" v="18546" actId="1037"/>
          <ac:cxnSpMkLst>
            <pc:docMk/>
            <pc:sldMk cId="3924358765" sldId="6405"/>
            <ac:cxnSpMk id="20" creationId="{CEBABBFC-565D-D7BC-1B28-4502E8824FD6}"/>
          </ac:cxnSpMkLst>
        </pc:cxnChg>
        <pc:cxnChg chg="mod">
          <ac:chgData name="Vincent Davy Zoonekynd" userId="9b657ceb-2c2e-465a-9d3d-eec3e4197458" providerId="ADAL" clId="{2F96F6A2-A108-4793-B7BD-CF16DFA80A84}" dt="2024-07-15T09:47:33.264" v="18546" actId="1037"/>
          <ac:cxnSpMkLst>
            <pc:docMk/>
            <pc:sldMk cId="3924358765" sldId="6405"/>
            <ac:cxnSpMk id="21" creationId="{91DF19BA-8CEB-6595-85C9-A1773A7E32DC}"/>
          </ac:cxnSpMkLst>
        </pc:cxnChg>
        <pc:cxnChg chg="mod">
          <ac:chgData name="Vincent Davy Zoonekynd" userId="9b657ceb-2c2e-465a-9d3d-eec3e4197458" providerId="ADAL" clId="{2F96F6A2-A108-4793-B7BD-CF16DFA80A84}" dt="2024-07-15T09:47:33.264" v="18546" actId="1037"/>
          <ac:cxnSpMkLst>
            <pc:docMk/>
            <pc:sldMk cId="3924358765" sldId="6405"/>
            <ac:cxnSpMk id="22" creationId="{044BF593-94DF-1811-F947-3EDE8DB63DCF}"/>
          </ac:cxnSpMkLst>
        </pc:cxnChg>
        <pc:cxnChg chg="mod">
          <ac:chgData name="Vincent Davy Zoonekynd" userId="9b657ceb-2c2e-465a-9d3d-eec3e4197458" providerId="ADAL" clId="{2F96F6A2-A108-4793-B7BD-CF16DFA80A84}" dt="2024-07-15T09:47:33.264" v="18546" actId="1037"/>
          <ac:cxnSpMkLst>
            <pc:docMk/>
            <pc:sldMk cId="3924358765" sldId="6405"/>
            <ac:cxnSpMk id="23" creationId="{FE6F251F-5CB1-8982-5862-91BB114B8D8E}"/>
          </ac:cxnSpMkLst>
        </pc:cxnChg>
        <pc:cxnChg chg="mod">
          <ac:chgData name="Vincent Davy Zoonekynd" userId="9b657ceb-2c2e-465a-9d3d-eec3e4197458" providerId="ADAL" clId="{2F96F6A2-A108-4793-B7BD-CF16DFA80A84}" dt="2024-07-15T09:47:33.264" v="18546" actId="1037"/>
          <ac:cxnSpMkLst>
            <pc:docMk/>
            <pc:sldMk cId="3924358765" sldId="6405"/>
            <ac:cxnSpMk id="24" creationId="{539B7016-D997-5D2B-56CA-F1CD0FD30EBE}"/>
          </ac:cxnSpMkLst>
        </pc:cxnChg>
        <pc:cxnChg chg="mod">
          <ac:chgData name="Vincent Davy Zoonekynd" userId="9b657ceb-2c2e-465a-9d3d-eec3e4197458" providerId="ADAL" clId="{2F96F6A2-A108-4793-B7BD-CF16DFA80A84}" dt="2024-07-15T09:47:33.264" v="18546" actId="1037"/>
          <ac:cxnSpMkLst>
            <pc:docMk/>
            <pc:sldMk cId="3924358765" sldId="6405"/>
            <ac:cxnSpMk id="25" creationId="{8950B404-5CA1-60DB-2F93-445D58744D81}"/>
          </ac:cxnSpMkLst>
        </pc:cxnChg>
        <pc:cxnChg chg="mod">
          <ac:chgData name="Vincent Davy Zoonekynd" userId="9b657ceb-2c2e-465a-9d3d-eec3e4197458" providerId="ADAL" clId="{2F96F6A2-A108-4793-B7BD-CF16DFA80A84}" dt="2024-07-15T09:47:33.264" v="18546" actId="1037"/>
          <ac:cxnSpMkLst>
            <pc:docMk/>
            <pc:sldMk cId="3924358765" sldId="6405"/>
            <ac:cxnSpMk id="26" creationId="{DAF9D626-7301-AAFA-80BA-D118403A7D29}"/>
          </ac:cxnSpMkLst>
        </pc:cxnChg>
        <pc:cxnChg chg="add mod">
          <ac:chgData name="Vincent Davy Zoonekynd" userId="9b657ceb-2c2e-465a-9d3d-eec3e4197458" providerId="ADAL" clId="{2F96F6A2-A108-4793-B7BD-CF16DFA80A84}" dt="2024-07-15T09:59:34.379" v="19030" actId="1038"/>
          <ac:cxnSpMkLst>
            <pc:docMk/>
            <pc:sldMk cId="3924358765" sldId="6405"/>
            <ac:cxnSpMk id="36" creationId="{E4CCA4C5-D504-EB4F-5793-7F94A19D57EF}"/>
          </ac:cxnSpMkLst>
        </pc:cxnChg>
        <pc:cxnChg chg="add mod">
          <ac:chgData name="Vincent Davy Zoonekynd" userId="9b657ceb-2c2e-465a-9d3d-eec3e4197458" providerId="ADAL" clId="{2F96F6A2-A108-4793-B7BD-CF16DFA80A84}" dt="2024-07-15T09:59:34.379" v="19030" actId="1038"/>
          <ac:cxnSpMkLst>
            <pc:docMk/>
            <pc:sldMk cId="3924358765" sldId="6405"/>
            <ac:cxnSpMk id="39" creationId="{A44438BB-9252-98EC-1E54-288218A3868E}"/>
          </ac:cxnSpMkLst>
        </pc:cxnChg>
        <pc:cxnChg chg="add mod">
          <ac:chgData name="Vincent Davy Zoonekynd" userId="9b657ceb-2c2e-465a-9d3d-eec3e4197458" providerId="ADAL" clId="{2F96F6A2-A108-4793-B7BD-CF16DFA80A84}" dt="2024-07-15T09:59:34.379" v="19030" actId="1038"/>
          <ac:cxnSpMkLst>
            <pc:docMk/>
            <pc:sldMk cId="3924358765" sldId="6405"/>
            <ac:cxnSpMk id="42" creationId="{50E375B9-3D05-4EBB-1263-15B1BDCE2DF1}"/>
          </ac:cxnSpMkLst>
        </pc:cxnChg>
      </pc:sldChg>
      <pc:sldChg chg="addSp delSp modSp add mod">
        <pc:chgData name="Vincent Davy Zoonekynd" userId="9b657ceb-2c2e-465a-9d3d-eec3e4197458" providerId="ADAL" clId="{2F96F6A2-A108-4793-B7BD-CF16DFA80A84}" dt="2024-07-15T10:05:26.272" v="19148" actId="14100"/>
        <pc:sldMkLst>
          <pc:docMk/>
          <pc:sldMk cId="974104905" sldId="6406"/>
        </pc:sldMkLst>
        <pc:spChg chg="mod">
          <ac:chgData name="Vincent Davy Zoonekynd" userId="9b657ceb-2c2e-465a-9d3d-eec3e4197458" providerId="ADAL" clId="{2F96F6A2-A108-4793-B7BD-CF16DFA80A84}" dt="2024-07-15T09:53:05.217" v="18913" actId="14100"/>
          <ac:spMkLst>
            <pc:docMk/>
            <pc:sldMk cId="974104905" sldId="6406"/>
            <ac:spMk id="7" creationId="{EBBD9431-E7B7-2917-A948-B08446B239BC}"/>
          </ac:spMkLst>
        </pc:spChg>
        <pc:spChg chg="mod">
          <ac:chgData name="Vincent Davy Zoonekynd" userId="9b657ceb-2c2e-465a-9d3d-eec3e4197458" providerId="ADAL" clId="{2F96F6A2-A108-4793-B7BD-CF16DFA80A84}" dt="2024-07-15T09:54:02.247" v="18933" actId="14100"/>
          <ac:spMkLst>
            <pc:docMk/>
            <pc:sldMk cId="974104905" sldId="6406"/>
            <ac:spMk id="8" creationId="{882660BD-A10A-9001-0C31-C8BE743E4F07}"/>
          </ac:spMkLst>
        </pc:spChg>
        <pc:spChg chg="mod">
          <ac:chgData name="Vincent Davy Zoonekynd" userId="9b657ceb-2c2e-465a-9d3d-eec3e4197458" providerId="ADAL" clId="{2F96F6A2-A108-4793-B7BD-CF16DFA80A84}" dt="2024-07-15T10:05:26.272" v="19148" actId="14100"/>
          <ac:spMkLst>
            <pc:docMk/>
            <pc:sldMk cId="974104905" sldId="6406"/>
            <ac:spMk id="10" creationId="{5DE58DE2-FF79-621C-812D-027FE0076C31}"/>
          </ac:spMkLst>
        </pc:spChg>
        <pc:spChg chg="mod">
          <ac:chgData name="Vincent Davy Zoonekynd" userId="9b657ceb-2c2e-465a-9d3d-eec3e4197458" providerId="ADAL" clId="{2F96F6A2-A108-4793-B7BD-CF16DFA80A84}" dt="2024-07-15T09:54:24.702" v="18935"/>
          <ac:spMkLst>
            <pc:docMk/>
            <pc:sldMk cId="974104905" sldId="6406"/>
            <ac:spMk id="17" creationId="{85EAA9CD-B9EA-C6B8-9D49-407C08652BB7}"/>
          </ac:spMkLst>
        </pc:spChg>
        <pc:spChg chg="del mod">
          <ac:chgData name="Vincent Davy Zoonekynd" userId="9b657ceb-2c2e-465a-9d3d-eec3e4197458" providerId="ADAL" clId="{2F96F6A2-A108-4793-B7BD-CF16DFA80A84}" dt="2024-07-15T09:54:51.625" v="18949"/>
          <ac:spMkLst>
            <pc:docMk/>
            <pc:sldMk cId="974104905" sldId="6406"/>
            <ac:spMk id="30" creationId="{82EF8C9F-F4BD-A37E-9B04-6838C9C09960}"/>
          </ac:spMkLst>
        </pc:spChg>
        <pc:spChg chg="del mod">
          <ac:chgData name="Vincent Davy Zoonekynd" userId="9b657ceb-2c2e-465a-9d3d-eec3e4197458" providerId="ADAL" clId="{2F96F6A2-A108-4793-B7BD-CF16DFA80A84}" dt="2024-07-15T09:54:51.622" v="18947" actId="478"/>
          <ac:spMkLst>
            <pc:docMk/>
            <pc:sldMk cId="974104905" sldId="6406"/>
            <ac:spMk id="31" creationId="{DD285CC2-6F8D-51CB-D64A-2541F9618B2D}"/>
          </ac:spMkLst>
        </pc:spChg>
        <pc:spChg chg="mod">
          <ac:chgData name="Vincent Davy Zoonekynd" userId="9b657ceb-2c2e-465a-9d3d-eec3e4197458" providerId="ADAL" clId="{2F96F6A2-A108-4793-B7BD-CF16DFA80A84}" dt="2024-07-15T09:54:32.688" v="18936" actId="571"/>
          <ac:spMkLst>
            <pc:docMk/>
            <pc:sldMk cId="974104905" sldId="6406"/>
            <ac:spMk id="44" creationId="{17F6AD72-4733-B865-0253-FA2E048A7ECC}"/>
          </ac:spMkLst>
        </pc:spChg>
        <pc:spChg chg="mod">
          <ac:chgData name="Vincent Davy Zoonekynd" userId="9b657ceb-2c2e-465a-9d3d-eec3e4197458" providerId="ADAL" clId="{2F96F6A2-A108-4793-B7BD-CF16DFA80A84}" dt="2024-07-15T09:54:32.688" v="18936" actId="571"/>
          <ac:spMkLst>
            <pc:docMk/>
            <pc:sldMk cId="974104905" sldId="6406"/>
            <ac:spMk id="45" creationId="{480F0FC2-6606-7D79-3860-D0A6CDF685B9}"/>
          </ac:spMkLst>
        </pc:spChg>
        <pc:spChg chg="mod">
          <ac:chgData name="Vincent Davy Zoonekynd" userId="9b657ceb-2c2e-465a-9d3d-eec3e4197458" providerId="ADAL" clId="{2F96F6A2-A108-4793-B7BD-CF16DFA80A84}" dt="2024-07-15T09:53:34.531" v="18930" actId="20577"/>
          <ac:spMkLst>
            <pc:docMk/>
            <pc:sldMk cId="974104905" sldId="6406"/>
            <ac:spMk id="46" creationId="{2D040F96-A199-D73B-1E03-38CCF338D4A1}"/>
          </ac:spMkLst>
        </pc:spChg>
        <pc:spChg chg="add del mod">
          <ac:chgData name="Vincent Davy Zoonekynd" userId="9b657ceb-2c2e-465a-9d3d-eec3e4197458" providerId="ADAL" clId="{2F96F6A2-A108-4793-B7BD-CF16DFA80A84}" dt="2024-07-15T09:54:38.373" v="18939" actId="478"/>
          <ac:spMkLst>
            <pc:docMk/>
            <pc:sldMk cId="974104905" sldId="6406"/>
            <ac:spMk id="48" creationId="{B4203672-5178-0CD9-360E-C6DDDC8FEA72}"/>
          </ac:spMkLst>
        </pc:spChg>
        <pc:spChg chg="mod">
          <ac:chgData name="Vincent Davy Zoonekynd" userId="9b657ceb-2c2e-465a-9d3d-eec3e4197458" providerId="ADAL" clId="{2F96F6A2-A108-4793-B7BD-CF16DFA80A84}" dt="2024-07-15T09:54:37.555" v="18938" actId="571"/>
          <ac:spMkLst>
            <pc:docMk/>
            <pc:sldMk cId="974104905" sldId="6406"/>
            <ac:spMk id="50" creationId="{99FA6F9D-102E-6C9D-8837-7874D7070124}"/>
          </ac:spMkLst>
        </pc:spChg>
        <pc:spChg chg="mod">
          <ac:chgData name="Vincent Davy Zoonekynd" userId="9b657ceb-2c2e-465a-9d3d-eec3e4197458" providerId="ADAL" clId="{2F96F6A2-A108-4793-B7BD-CF16DFA80A84}" dt="2024-07-15T09:54:37.555" v="18938" actId="571"/>
          <ac:spMkLst>
            <pc:docMk/>
            <pc:sldMk cId="974104905" sldId="6406"/>
            <ac:spMk id="51" creationId="{48FEF96D-1ECB-FAE1-D53C-FE8F3C9A2DF5}"/>
          </ac:spMkLst>
        </pc:spChg>
        <pc:spChg chg="add mod">
          <ac:chgData name="Vincent Davy Zoonekynd" userId="9b657ceb-2c2e-465a-9d3d-eec3e4197458" providerId="ADAL" clId="{2F96F6A2-A108-4793-B7BD-CF16DFA80A84}" dt="2024-07-15T10:02:23.429" v="19117"/>
          <ac:spMkLst>
            <pc:docMk/>
            <pc:sldMk cId="974104905" sldId="6406"/>
            <ac:spMk id="53" creationId="{E8025349-A450-12F3-03F7-141CE951AE4D}"/>
          </ac:spMkLst>
        </pc:spChg>
        <pc:spChg chg="add mod">
          <ac:chgData name="Vincent Davy Zoonekynd" userId="9b657ceb-2c2e-465a-9d3d-eec3e4197458" providerId="ADAL" clId="{2F96F6A2-A108-4793-B7BD-CF16DFA80A84}" dt="2024-07-15T10:02:35.785" v="19118" actId="1076"/>
          <ac:spMkLst>
            <pc:docMk/>
            <pc:sldMk cId="974104905" sldId="6406"/>
            <ac:spMk id="55" creationId="{163D6DED-7994-CD84-37CF-AD98CEE9DF61}"/>
          </ac:spMkLst>
        </pc:spChg>
        <pc:grpChg chg="del">
          <ac:chgData name="Vincent Davy Zoonekynd" userId="9b657ceb-2c2e-465a-9d3d-eec3e4197458" providerId="ADAL" clId="{2F96F6A2-A108-4793-B7BD-CF16DFA80A84}" dt="2024-07-15T09:54:43.171" v="18940" actId="478"/>
          <ac:grpSpMkLst>
            <pc:docMk/>
            <pc:sldMk cId="974104905" sldId="6406"/>
            <ac:grpSpMk id="33" creationId="{3DD3501E-5055-E9E4-09A2-A10F91C0BD24}"/>
          </ac:grpSpMkLst>
        </pc:grpChg>
        <pc:grpChg chg="add del mod">
          <ac:chgData name="Vincent Davy Zoonekynd" userId="9b657ceb-2c2e-465a-9d3d-eec3e4197458" providerId="ADAL" clId="{2F96F6A2-A108-4793-B7BD-CF16DFA80A84}" dt="2024-07-15T09:54:34.102" v="18937" actId="478"/>
          <ac:grpSpMkLst>
            <pc:docMk/>
            <pc:sldMk cId="974104905" sldId="6406"/>
            <ac:grpSpMk id="43" creationId="{A1A262D9-2DC4-6A21-AD4D-1706270FC27F}"/>
          </ac:grpSpMkLst>
        </pc:grpChg>
        <pc:grpChg chg="add del mod">
          <ac:chgData name="Vincent Davy Zoonekynd" userId="9b657ceb-2c2e-465a-9d3d-eec3e4197458" providerId="ADAL" clId="{2F96F6A2-A108-4793-B7BD-CF16DFA80A84}" dt="2024-07-15T09:54:38.373" v="18939" actId="478"/>
          <ac:grpSpMkLst>
            <pc:docMk/>
            <pc:sldMk cId="974104905" sldId="6406"/>
            <ac:grpSpMk id="49" creationId="{CFD35ED4-A632-DD3D-5033-B6CD3375D376}"/>
          </ac:grpSpMkLst>
        </pc:grpChg>
        <pc:cxnChg chg="mod">
          <ac:chgData name="Vincent Davy Zoonekynd" userId="9b657ceb-2c2e-465a-9d3d-eec3e4197458" providerId="ADAL" clId="{2F96F6A2-A108-4793-B7BD-CF16DFA80A84}" dt="2024-07-15T09:53:05.217" v="18913" actId="14100"/>
          <ac:cxnSpMkLst>
            <pc:docMk/>
            <pc:sldMk cId="974104905" sldId="6406"/>
            <ac:cxnSpMk id="18" creationId="{6E0E26A5-4518-6FF3-C742-072163137123}"/>
          </ac:cxnSpMkLst>
        </pc:cxnChg>
        <pc:cxnChg chg="mod">
          <ac:chgData name="Vincent Davy Zoonekynd" userId="9b657ceb-2c2e-465a-9d3d-eec3e4197458" providerId="ADAL" clId="{2F96F6A2-A108-4793-B7BD-CF16DFA80A84}" dt="2024-07-15T09:54:02.247" v="18933" actId="14100"/>
          <ac:cxnSpMkLst>
            <pc:docMk/>
            <pc:sldMk cId="974104905" sldId="6406"/>
            <ac:cxnSpMk id="19" creationId="{DE07D92F-FFAC-2D02-8DDE-BFC24D33449E}"/>
          </ac:cxnSpMkLst>
        </pc:cxnChg>
        <pc:cxnChg chg="mod">
          <ac:chgData name="Vincent Davy Zoonekynd" userId="9b657ceb-2c2e-465a-9d3d-eec3e4197458" providerId="ADAL" clId="{2F96F6A2-A108-4793-B7BD-CF16DFA80A84}" dt="2024-07-15T10:05:26.272" v="19148" actId="14100"/>
          <ac:cxnSpMkLst>
            <pc:docMk/>
            <pc:sldMk cId="974104905" sldId="6406"/>
            <ac:cxnSpMk id="20" creationId="{CEBABBFC-565D-D7BC-1B28-4502E8824FD6}"/>
          </ac:cxnSpMkLst>
        </pc:cxnChg>
        <pc:cxnChg chg="mod">
          <ac:chgData name="Vincent Davy Zoonekynd" userId="9b657ceb-2c2e-465a-9d3d-eec3e4197458" providerId="ADAL" clId="{2F96F6A2-A108-4793-B7BD-CF16DFA80A84}" dt="2024-07-15T09:53:05.217" v="18913" actId="14100"/>
          <ac:cxnSpMkLst>
            <pc:docMk/>
            <pc:sldMk cId="974104905" sldId="6406"/>
            <ac:cxnSpMk id="21" creationId="{91DF19BA-8CEB-6595-85C9-A1773A7E32DC}"/>
          </ac:cxnSpMkLst>
        </pc:cxnChg>
        <pc:cxnChg chg="mod">
          <ac:chgData name="Vincent Davy Zoonekynd" userId="9b657ceb-2c2e-465a-9d3d-eec3e4197458" providerId="ADAL" clId="{2F96F6A2-A108-4793-B7BD-CF16DFA80A84}" dt="2024-07-15T09:54:02.247" v="18933" actId="14100"/>
          <ac:cxnSpMkLst>
            <pc:docMk/>
            <pc:sldMk cId="974104905" sldId="6406"/>
            <ac:cxnSpMk id="22" creationId="{044BF593-94DF-1811-F947-3EDE8DB63DCF}"/>
          </ac:cxnSpMkLst>
        </pc:cxnChg>
        <pc:cxnChg chg="mod">
          <ac:chgData name="Vincent Davy Zoonekynd" userId="9b657ceb-2c2e-465a-9d3d-eec3e4197458" providerId="ADAL" clId="{2F96F6A2-A108-4793-B7BD-CF16DFA80A84}" dt="2024-07-15T10:05:26.272" v="19148" actId="14100"/>
          <ac:cxnSpMkLst>
            <pc:docMk/>
            <pc:sldMk cId="974104905" sldId="6406"/>
            <ac:cxnSpMk id="23" creationId="{FE6F251F-5CB1-8982-5862-91BB114B8D8E}"/>
          </ac:cxnSpMkLst>
        </pc:cxnChg>
        <pc:cxnChg chg="del mod">
          <ac:chgData name="Vincent Davy Zoonekynd" userId="9b657ceb-2c2e-465a-9d3d-eec3e4197458" providerId="ADAL" clId="{2F96F6A2-A108-4793-B7BD-CF16DFA80A84}" dt="2024-07-15T09:54:47.623" v="18944" actId="478"/>
          <ac:cxnSpMkLst>
            <pc:docMk/>
            <pc:sldMk cId="974104905" sldId="6406"/>
            <ac:cxnSpMk id="36" creationId="{E4CCA4C5-D504-EB4F-5793-7F94A19D57EF}"/>
          </ac:cxnSpMkLst>
        </pc:cxnChg>
        <pc:cxnChg chg="del mod">
          <ac:chgData name="Vincent Davy Zoonekynd" userId="9b657ceb-2c2e-465a-9d3d-eec3e4197458" providerId="ADAL" clId="{2F96F6A2-A108-4793-B7BD-CF16DFA80A84}" dt="2024-07-15T09:54:45.934" v="18943" actId="478"/>
          <ac:cxnSpMkLst>
            <pc:docMk/>
            <pc:sldMk cId="974104905" sldId="6406"/>
            <ac:cxnSpMk id="39" creationId="{A44438BB-9252-98EC-1E54-288218A3868E}"/>
          </ac:cxnSpMkLst>
        </pc:cxnChg>
        <pc:cxnChg chg="del mod">
          <ac:chgData name="Vincent Davy Zoonekynd" userId="9b657ceb-2c2e-465a-9d3d-eec3e4197458" providerId="ADAL" clId="{2F96F6A2-A108-4793-B7BD-CF16DFA80A84}" dt="2024-07-15T09:54:44.091" v="18941" actId="478"/>
          <ac:cxnSpMkLst>
            <pc:docMk/>
            <pc:sldMk cId="974104905" sldId="6406"/>
            <ac:cxnSpMk id="42" creationId="{50E375B9-3D05-4EBB-1263-15B1BDCE2DF1}"/>
          </ac:cxnSpMkLst>
        </pc:cxnChg>
        <pc:cxnChg chg="add del mod">
          <ac:chgData name="Vincent Davy Zoonekynd" userId="9b657ceb-2c2e-465a-9d3d-eec3e4197458" providerId="ADAL" clId="{2F96F6A2-A108-4793-B7BD-CF16DFA80A84}" dt="2024-07-15T09:54:34.102" v="18937" actId="478"/>
          <ac:cxnSpMkLst>
            <pc:docMk/>
            <pc:sldMk cId="974104905" sldId="6406"/>
            <ac:cxnSpMk id="47" creationId="{CE828847-7B14-6C90-2244-4399EB318A07}"/>
          </ac:cxnSpMkLst>
        </pc:cxnChg>
        <pc:cxnChg chg="add del mod">
          <ac:chgData name="Vincent Davy Zoonekynd" userId="9b657ceb-2c2e-465a-9d3d-eec3e4197458" providerId="ADAL" clId="{2F96F6A2-A108-4793-B7BD-CF16DFA80A84}" dt="2024-07-15T09:54:38.373" v="18939" actId="478"/>
          <ac:cxnSpMkLst>
            <pc:docMk/>
            <pc:sldMk cId="974104905" sldId="6406"/>
            <ac:cxnSpMk id="52" creationId="{EEA815AF-A9D1-B77B-4B26-05C9723F354D}"/>
          </ac:cxnSpMkLst>
        </pc:cxnChg>
        <pc:cxnChg chg="add mod">
          <ac:chgData name="Vincent Davy Zoonekynd" userId="9b657ceb-2c2e-465a-9d3d-eec3e4197458" providerId="ADAL" clId="{2F96F6A2-A108-4793-B7BD-CF16DFA80A84}" dt="2024-07-15T10:02:35.785" v="19118" actId="1076"/>
          <ac:cxnSpMkLst>
            <pc:docMk/>
            <pc:sldMk cId="974104905" sldId="6406"/>
            <ac:cxnSpMk id="54" creationId="{B816AE82-B737-8D25-9F53-09E31A1ADF44}"/>
          </ac:cxnSpMkLst>
        </pc:cxnChg>
        <pc:cxnChg chg="add mod">
          <ac:chgData name="Vincent Davy Zoonekynd" userId="9b657ceb-2c2e-465a-9d3d-eec3e4197458" providerId="ADAL" clId="{2F96F6A2-A108-4793-B7BD-CF16DFA80A84}" dt="2024-07-15T10:02:35.785" v="19118" actId="1076"/>
          <ac:cxnSpMkLst>
            <pc:docMk/>
            <pc:sldMk cId="974104905" sldId="6406"/>
            <ac:cxnSpMk id="56" creationId="{D9064CCC-4AE3-C6A4-21F8-092342896143}"/>
          </ac:cxnSpMkLst>
        </pc:cxnChg>
        <pc:cxnChg chg="add mod">
          <ac:chgData name="Vincent Davy Zoonekynd" userId="9b657ceb-2c2e-465a-9d3d-eec3e4197458" providerId="ADAL" clId="{2F96F6A2-A108-4793-B7BD-CF16DFA80A84}" dt="2024-07-15T10:02:47.241" v="19121" actId="14100"/>
          <ac:cxnSpMkLst>
            <pc:docMk/>
            <pc:sldMk cId="974104905" sldId="6406"/>
            <ac:cxnSpMk id="58" creationId="{CDC77F57-F049-E162-FC83-09B1889A047B}"/>
          </ac:cxnSpMkLst>
        </pc:cxnChg>
      </pc:sldChg>
      <pc:sldChg chg="addSp delSp modSp add mod ord">
        <pc:chgData name="Vincent Davy Zoonekynd" userId="9b657ceb-2c2e-465a-9d3d-eec3e4197458" providerId="ADAL" clId="{2F96F6A2-A108-4793-B7BD-CF16DFA80A84}" dt="2024-07-15T10:01:48.306" v="19116" actId="20577"/>
        <pc:sldMkLst>
          <pc:docMk/>
          <pc:sldMk cId="2986867593" sldId="6407"/>
        </pc:sldMkLst>
        <pc:spChg chg="mod">
          <ac:chgData name="Vincent Davy Zoonekynd" userId="9b657ceb-2c2e-465a-9d3d-eec3e4197458" providerId="ADAL" clId="{2F96F6A2-A108-4793-B7BD-CF16DFA80A84}" dt="2024-07-15T09:58:37.466" v="18976" actId="12789"/>
          <ac:spMkLst>
            <pc:docMk/>
            <pc:sldMk cId="2986867593" sldId="6407"/>
            <ac:spMk id="4" creationId="{C1BF706B-C1EE-3960-313B-8480904A6E5C}"/>
          </ac:spMkLst>
        </pc:spChg>
        <pc:spChg chg="del">
          <ac:chgData name="Vincent Davy Zoonekynd" userId="9b657ceb-2c2e-465a-9d3d-eec3e4197458" providerId="ADAL" clId="{2F96F6A2-A108-4793-B7BD-CF16DFA80A84}" dt="2024-07-15T09:56:56.323" v="18957" actId="478"/>
          <ac:spMkLst>
            <pc:docMk/>
            <pc:sldMk cId="2986867593" sldId="6407"/>
            <ac:spMk id="6" creationId="{B1632A96-4B31-A3D9-A6DA-15C50CD1AD38}"/>
          </ac:spMkLst>
        </pc:spChg>
        <pc:spChg chg="del mod">
          <ac:chgData name="Vincent Davy Zoonekynd" userId="9b657ceb-2c2e-465a-9d3d-eec3e4197458" providerId="ADAL" clId="{2F96F6A2-A108-4793-B7BD-CF16DFA80A84}" dt="2024-07-15T09:56:51.666" v="18954" actId="478"/>
          <ac:spMkLst>
            <pc:docMk/>
            <pc:sldMk cId="2986867593" sldId="6407"/>
            <ac:spMk id="7" creationId="{EBBD9431-E7B7-2917-A948-B08446B239BC}"/>
          </ac:spMkLst>
        </pc:spChg>
        <pc:spChg chg="mod">
          <ac:chgData name="Vincent Davy Zoonekynd" userId="9b657ceb-2c2e-465a-9d3d-eec3e4197458" providerId="ADAL" clId="{2F96F6A2-A108-4793-B7BD-CF16DFA80A84}" dt="2024-07-15T09:58:37.466" v="18976" actId="12789"/>
          <ac:spMkLst>
            <pc:docMk/>
            <pc:sldMk cId="2986867593" sldId="6407"/>
            <ac:spMk id="8" creationId="{882660BD-A10A-9001-0C31-C8BE743E4F07}"/>
          </ac:spMkLst>
        </pc:spChg>
        <pc:spChg chg="del mod">
          <ac:chgData name="Vincent Davy Zoonekynd" userId="9b657ceb-2c2e-465a-9d3d-eec3e4197458" providerId="ADAL" clId="{2F96F6A2-A108-4793-B7BD-CF16DFA80A84}" dt="2024-07-15T09:57:06.916" v="18962" actId="478"/>
          <ac:spMkLst>
            <pc:docMk/>
            <pc:sldMk cId="2986867593" sldId="6407"/>
            <ac:spMk id="9" creationId="{C000CA87-9191-8517-4A22-D222E1A49962}"/>
          </ac:spMkLst>
        </pc:spChg>
        <pc:spChg chg="del">
          <ac:chgData name="Vincent Davy Zoonekynd" userId="9b657ceb-2c2e-465a-9d3d-eec3e4197458" providerId="ADAL" clId="{2F96F6A2-A108-4793-B7BD-CF16DFA80A84}" dt="2024-07-15T09:57:09.276" v="18963" actId="478"/>
          <ac:spMkLst>
            <pc:docMk/>
            <pc:sldMk cId="2986867593" sldId="6407"/>
            <ac:spMk id="10" creationId="{5DE58DE2-FF79-621C-812D-027FE0076C31}"/>
          </ac:spMkLst>
        </pc:spChg>
        <pc:spChg chg="mod">
          <ac:chgData name="Vincent Davy Zoonekynd" userId="9b657ceb-2c2e-465a-9d3d-eec3e4197458" providerId="ADAL" clId="{2F96F6A2-A108-4793-B7BD-CF16DFA80A84}" dt="2024-07-15T10:01:02.290" v="19095"/>
          <ac:spMkLst>
            <pc:docMk/>
            <pc:sldMk cId="2986867593" sldId="6407"/>
            <ac:spMk id="11" creationId="{5DDAE77F-5676-C48F-A966-F6BAD5AC1E8B}"/>
          </ac:spMkLst>
        </pc:spChg>
        <pc:spChg chg="del">
          <ac:chgData name="Vincent Davy Zoonekynd" userId="9b657ceb-2c2e-465a-9d3d-eec3e4197458" providerId="ADAL" clId="{2F96F6A2-A108-4793-B7BD-CF16DFA80A84}" dt="2024-07-15T09:57:11.768" v="18964" actId="478"/>
          <ac:spMkLst>
            <pc:docMk/>
            <pc:sldMk cId="2986867593" sldId="6407"/>
            <ac:spMk id="12" creationId="{A15EE248-4FA9-7BB2-A2D1-D9656B6850E2}"/>
          </ac:spMkLst>
        </pc:spChg>
        <pc:spChg chg="del">
          <ac:chgData name="Vincent Davy Zoonekynd" userId="9b657ceb-2c2e-465a-9d3d-eec3e4197458" providerId="ADAL" clId="{2F96F6A2-A108-4793-B7BD-CF16DFA80A84}" dt="2024-07-15T09:57:13.031" v="18965" actId="478"/>
          <ac:spMkLst>
            <pc:docMk/>
            <pc:sldMk cId="2986867593" sldId="6407"/>
            <ac:spMk id="13" creationId="{76F8E1CA-2C44-26BE-071F-3E31D4B06CBE}"/>
          </ac:spMkLst>
        </pc:spChg>
        <pc:spChg chg="mod">
          <ac:chgData name="Vincent Davy Zoonekynd" userId="9b657ceb-2c2e-465a-9d3d-eec3e4197458" providerId="ADAL" clId="{2F96F6A2-A108-4793-B7BD-CF16DFA80A84}" dt="2024-07-15T09:59:10.055" v="19028" actId="1037"/>
          <ac:spMkLst>
            <pc:docMk/>
            <pc:sldMk cId="2986867593" sldId="6407"/>
            <ac:spMk id="17" creationId="{85EAA9CD-B9EA-C6B8-9D49-407C08652BB7}"/>
          </ac:spMkLst>
        </pc:spChg>
        <pc:spChg chg="add mod">
          <ac:chgData name="Vincent Davy Zoonekynd" userId="9b657ceb-2c2e-465a-9d3d-eec3e4197458" providerId="ADAL" clId="{2F96F6A2-A108-4793-B7BD-CF16DFA80A84}" dt="2024-07-15T10:00:01.992" v="19041" actId="14100"/>
          <ac:spMkLst>
            <pc:docMk/>
            <pc:sldMk cId="2986867593" sldId="6407"/>
            <ac:spMk id="42" creationId="{1B451D5E-CD73-E7F2-69A3-43A17981F9EC}"/>
          </ac:spMkLst>
        </pc:spChg>
        <pc:spChg chg="add del mod">
          <ac:chgData name="Vincent Davy Zoonekynd" userId="9b657ceb-2c2e-465a-9d3d-eec3e4197458" providerId="ADAL" clId="{2F96F6A2-A108-4793-B7BD-CF16DFA80A84}" dt="2024-07-15T10:00:45.732" v="19093" actId="478"/>
          <ac:spMkLst>
            <pc:docMk/>
            <pc:sldMk cId="2986867593" sldId="6407"/>
            <ac:spMk id="43" creationId="{C05D80BC-BAAF-654C-3D47-C92340C8CB3E}"/>
          </ac:spMkLst>
        </pc:spChg>
        <pc:spChg chg="mod">
          <ac:chgData name="Vincent Davy Zoonekynd" userId="9b657ceb-2c2e-465a-9d3d-eec3e4197458" providerId="ADAL" clId="{2F96F6A2-A108-4793-B7BD-CF16DFA80A84}" dt="2024-07-15T09:59:45.012" v="19031"/>
          <ac:spMkLst>
            <pc:docMk/>
            <pc:sldMk cId="2986867593" sldId="6407"/>
            <ac:spMk id="45" creationId="{7956CF4B-FFEF-3322-CD12-4141FD8ED13D}"/>
          </ac:spMkLst>
        </pc:spChg>
        <pc:spChg chg="mod">
          <ac:chgData name="Vincent Davy Zoonekynd" userId="9b657ceb-2c2e-465a-9d3d-eec3e4197458" providerId="ADAL" clId="{2F96F6A2-A108-4793-B7BD-CF16DFA80A84}" dt="2024-07-15T10:01:48.306" v="19116" actId="20577"/>
          <ac:spMkLst>
            <pc:docMk/>
            <pc:sldMk cId="2986867593" sldId="6407"/>
            <ac:spMk id="46" creationId="{2D040F96-A199-D73B-1E03-38CCF338D4A1}"/>
          </ac:spMkLst>
        </pc:spChg>
        <pc:spChg chg="mod">
          <ac:chgData name="Vincent Davy Zoonekynd" userId="9b657ceb-2c2e-465a-9d3d-eec3e4197458" providerId="ADAL" clId="{2F96F6A2-A108-4793-B7BD-CF16DFA80A84}" dt="2024-07-15T09:59:45.012" v="19031"/>
          <ac:spMkLst>
            <pc:docMk/>
            <pc:sldMk cId="2986867593" sldId="6407"/>
            <ac:spMk id="47" creationId="{0390B3C2-2D56-0E2F-34EA-56C865866AF7}"/>
          </ac:spMkLst>
        </pc:spChg>
        <pc:spChg chg="add mod">
          <ac:chgData name="Vincent Davy Zoonekynd" userId="9b657ceb-2c2e-465a-9d3d-eec3e4197458" providerId="ADAL" clId="{2F96F6A2-A108-4793-B7BD-CF16DFA80A84}" dt="2024-07-15T10:01:24.443" v="19104" actId="20577"/>
          <ac:spMkLst>
            <pc:docMk/>
            <pc:sldMk cId="2986867593" sldId="6407"/>
            <ac:spMk id="53" creationId="{A01DFA36-9CEF-1B9B-D77E-737CC494FE0D}"/>
          </ac:spMkLst>
        </pc:spChg>
        <pc:grpChg chg="del mod">
          <ac:chgData name="Vincent Davy Zoonekynd" userId="9b657ceb-2c2e-465a-9d3d-eec3e4197458" providerId="ADAL" clId="{2F96F6A2-A108-4793-B7BD-CF16DFA80A84}" dt="2024-07-15T09:59:01.036" v="18979" actId="478"/>
          <ac:grpSpMkLst>
            <pc:docMk/>
            <pc:sldMk cId="2986867593" sldId="6407"/>
            <ac:grpSpMk id="14" creationId="{C23A3037-21DE-160A-D552-9962CB647CAC}"/>
          </ac:grpSpMkLst>
        </pc:grpChg>
        <pc:grpChg chg="add del mod">
          <ac:chgData name="Vincent Davy Zoonekynd" userId="9b657ceb-2c2e-465a-9d3d-eec3e4197458" providerId="ADAL" clId="{2F96F6A2-A108-4793-B7BD-CF16DFA80A84}" dt="2024-07-15T10:00:59.223" v="19094" actId="478"/>
          <ac:grpSpMkLst>
            <pc:docMk/>
            <pc:sldMk cId="2986867593" sldId="6407"/>
            <ac:grpSpMk id="44" creationId="{6464BB12-F242-DC4E-8C57-622C9CB03403}"/>
          </ac:grpSpMkLst>
        </pc:grpChg>
        <pc:cxnChg chg="del mod">
          <ac:chgData name="Vincent Davy Zoonekynd" userId="9b657ceb-2c2e-465a-9d3d-eec3e4197458" providerId="ADAL" clId="{2F96F6A2-A108-4793-B7BD-CF16DFA80A84}" dt="2024-07-15T09:59:01.036" v="18979" actId="478"/>
          <ac:cxnSpMkLst>
            <pc:docMk/>
            <pc:sldMk cId="2986867593" sldId="6407"/>
            <ac:cxnSpMk id="5" creationId="{C385F559-8691-7868-6693-75F39DAFC688}"/>
          </ac:cxnSpMkLst>
        </pc:cxnChg>
        <pc:cxnChg chg="del mod">
          <ac:chgData name="Vincent Davy Zoonekynd" userId="9b657ceb-2c2e-465a-9d3d-eec3e4197458" providerId="ADAL" clId="{2F96F6A2-A108-4793-B7BD-CF16DFA80A84}" dt="2024-07-15T09:56:53.178" v="18955" actId="478"/>
          <ac:cxnSpMkLst>
            <pc:docMk/>
            <pc:sldMk cId="2986867593" sldId="6407"/>
            <ac:cxnSpMk id="18" creationId="{6E0E26A5-4518-6FF3-C742-072163137123}"/>
          </ac:cxnSpMkLst>
        </pc:cxnChg>
        <pc:cxnChg chg="mod">
          <ac:chgData name="Vincent Davy Zoonekynd" userId="9b657ceb-2c2e-465a-9d3d-eec3e4197458" providerId="ADAL" clId="{2F96F6A2-A108-4793-B7BD-CF16DFA80A84}" dt="2024-07-15T09:58:37.466" v="18976" actId="12789"/>
          <ac:cxnSpMkLst>
            <pc:docMk/>
            <pc:sldMk cId="2986867593" sldId="6407"/>
            <ac:cxnSpMk id="19" creationId="{DE07D92F-FFAC-2D02-8DDE-BFC24D33449E}"/>
          </ac:cxnSpMkLst>
        </pc:cxnChg>
        <pc:cxnChg chg="del mod">
          <ac:chgData name="Vincent Davy Zoonekynd" userId="9b657ceb-2c2e-465a-9d3d-eec3e4197458" providerId="ADAL" clId="{2F96F6A2-A108-4793-B7BD-CF16DFA80A84}" dt="2024-07-15T09:57:02.342" v="18959" actId="478"/>
          <ac:cxnSpMkLst>
            <pc:docMk/>
            <pc:sldMk cId="2986867593" sldId="6407"/>
            <ac:cxnSpMk id="20" creationId="{CEBABBFC-565D-D7BC-1B28-4502E8824FD6}"/>
          </ac:cxnSpMkLst>
        </pc:cxnChg>
        <pc:cxnChg chg="del mod">
          <ac:chgData name="Vincent Davy Zoonekynd" userId="9b657ceb-2c2e-465a-9d3d-eec3e4197458" providerId="ADAL" clId="{2F96F6A2-A108-4793-B7BD-CF16DFA80A84}" dt="2024-07-15T09:56:54.374" v="18956" actId="478"/>
          <ac:cxnSpMkLst>
            <pc:docMk/>
            <pc:sldMk cId="2986867593" sldId="6407"/>
            <ac:cxnSpMk id="21" creationId="{91DF19BA-8CEB-6595-85C9-A1773A7E32DC}"/>
          </ac:cxnSpMkLst>
        </pc:cxnChg>
        <pc:cxnChg chg="mod">
          <ac:chgData name="Vincent Davy Zoonekynd" userId="9b657ceb-2c2e-465a-9d3d-eec3e4197458" providerId="ADAL" clId="{2F96F6A2-A108-4793-B7BD-CF16DFA80A84}" dt="2024-07-15T09:58:37.466" v="18976" actId="12789"/>
          <ac:cxnSpMkLst>
            <pc:docMk/>
            <pc:sldMk cId="2986867593" sldId="6407"/>
            <ac:cxnSpMk id="22" creationId="{044BF593-94DF-1811-F947-3EDE8DB63DCF}"/>
          </ac:cxnSpMkLst>
        </pc:cxnChg>
        <pc:cxnChg chg="del mod">
          <ac:chgData name="Vincent Davy Zoonekynd" userId="9b657ceb-2c2e-465a-9d3d-eec3e4197458" providerId="ADAL" clId="{2F96F6A2-A108-4793-B7BD-CF16DFA80A84}" dt="2024-07-15T09:57:14.489" v="18966" actId="478"/>
          <ac:cxnSpMkLst>
            <pc:docMk/>
            <pc:sldMk cId="2986867593" sldId="6407"/>
            <ac:cxnSpMk id="23" creationId="{FE6F251F-5CB1-8982-5862-91BB114B8D8E}"/>
          </ac:cxnSpMkLst>
        </pc:cxnChg>
        <pc:cxnChg chg="del mod">
          <ac:chgData name="Vincent Davy Zoonekynd" userId="9b657ceb-2c2e-465a-9d3d-eec3e4197458" providerId="ADAL" clId="{2F96F6A2-A108-4793-B7BD-CF16DFA80A84}" dt="2024-07-15T09:56:57.946" v="18958" actId="478"/>
          <ac:cxnSpMkLst>
            <pc:docMk/>
            <pc:sldMk cId="2986867593" sldId="6407"/>
            <ac:cxnSpMk id="24" creationId="{539B7016-D997-5D2B-56CA-F1CD0FD30EBE}"/>
          </ac:cxnSpMkLst>
        </pc:cxnChg>
        <pc:cxnChg chg="mod">
          <ac:chgData name="Vincent Davy Zoonekynd" userId="9b657ceb-2c2e-465a-9d3d-eec3e4197458" providerId="ADAL" clId="{2F96F6A2-A108-4793-B7BD-CF16DFA80A84}" dt="2024-07-15T09:59:01.036" v="18979" actId="478"/>
          <ac:cxnSpMkLst>
            <pc:docMk/>
            <pc:sldMk cId="2986867593" sldId="6407"/>
            <ac:cxnSpMk id="25" creationId="{8950B404-5CA1-60DB-2F93-445D58744D81}"/>
          </ac:cxnSpMkLst>
        </pc:cxnChg>
        <pc:cxnChg chg="del mod">
          <ac:chgData name="Vincent Davy Zoonekynd" userId="9b657ceb-2c2e-465a-9d3d-eec3e4197458" providerId="ADAL" clId="{2F96F6A2-A108-4793-B7BD-CF16DFA80A84}" dt="2024-07-15T09:57:16.379" v="18967" actId="478"/>
          <ac:cxnSpMkLst>
            <pc:docMk/>
            <pc:sldMk cId="2986867593" sldId="6407"/>
            <ac:cxnSpMk id="26" creationId="{DAF9D626-7301-AAFA-80BA-D118403A7D29}"/>
          </ac:cxnSpMkLst>
        </pc:cxnChg>
        <pc:cxnChg chg="add mod">
          <ac:chgData name="Vincent Davy Zoonekynd" userId="9b657ceb-2c2e-465a-9d3d-eec3e4197458" providerId="ADAL" clId="{2F96F6A2-A108-4793-B7BD-CF16DFA80A84}" dt="2024-07-15T10:01:15.514" v="19098" actId="14100"/>
          <ac:cxnSpMkLst>
            <pc:docMk/>
            <pc:sldMk cId="2986867593" sldId="6407"/>
            <ac:cxnSpMk id="48" creationId="{FE10B4D7-89BE-5698-8201-CEDC041676F7}"/>
          </ac:cxnSpMkLst>
        </pc:cxnChg>
        <pc:cxnChg chg="add mod">
          <ac:chgData name="Vincent Davy Zoonekynd" userId="9b657ceb-2c2e-465a-9d3d-eec3e4197458" providerId="ADAL" clId="{2F96F6A2-A108-4793-B7BD-CF16DFA80A84}" dt="2024-07-15T10:01:20.260" v="19099" actId="14100"/>
          <ac:cxnSpMkLst>
            <pc:docMk/>
            <pc:sldMk cId="2986867593" sldId="6407"/>
            <ac:cxnSpMk id="50" creationId="{49EF4722-9772-F3C4-B51A-D131E1F9F2EB}"/>
          </ac:cxnSpMkLst>
        </pc:cxnChg>
        <pc:cxnChg chg="add mod">
          <ac:chgData name="Vincent Davy Zoonekynd" userId="9b657ceb-2c2e-465a-9d3d-eec3e4197458" providerId="ADAL" clId="{2F96F6A2-A108-4793-B7BD-CF16DFA80A84}" dt="2024-07-15T10:01:36.091" v="19107" actId="14100"/>
          <ac:cxnSpMkLst>
            <pc:docMk/>
            <pc:sldMk cId="2986867593" sldId="6407"/>
            <ac:cxnSpMk id="56" creationId="{38AB57A2-DBDF-833A-A837-D00429207347}"/>
          </ac:cxnSpMkLst>
        </pc:cxnChg>
      </pc:sldChg>
      <pc:sldChg chg="addSp delSp modSp add mod">
        <pc:chgData name="Vincent Davy Zoonekynd" userId="9b657ceb-2c2e-465a-9d3d-eec3e4197458" providerId="ADAL" clId="{2F96F6A2-A108-4793-B7BD-CF16DFA80A84}" dt="2024-07-15T10:11:56.594" v="19540" actId="14100"/>
        <pc:sldMkLst>
          <pc:docMk/>
          <pc:sldMk cId="2741120174" sldId="6408"/>
        </pc:sldMkLst>
        <pc:spChg chg="mod">
          <ac:chgData name="Vincent Davy Zoonekynd" userId="9b657ceb-2c2e-465a-9d3d-eec3e4197458" providerId="ADAL" clId="{2F96F6A2-A108-4793-B7BD-CF16DFA80A84}" dt="2024-07-15T10:11:46.536" v="19539" actId="14100"/>
          <ac:spMkLst>
            <pc:docMk/>
            <pc:sldMk cId="2741120174" sldId="6408"/>
            <ac:spMk id="7" creationId="{EBBD9431-E7B7-2917-A948-B08446B239BC}"/>
          </ac:spMkLst>
        </pc:spChg>
        <pc:spChg chg="mod">
          <ac:chgData name="Vincent Davy Zoonekynd" userId="9b657ceb-2c2e-465a-9d3d-eec3e4197458" providerId="ADAL" clId="{2F96F6A2-A108-4793-B7BD-CF16DFA80A84}" dt="2024-07-15T10:11:56.594" v="19540" actId="14100"/>
          <ac:spMkLst>
            <pc:docMk/>
            <pc:sldMk cId="2741120174" sldId="6408"/>
            <ac:spMk id="8" creationId="{882660BD-A10A-9001-0C31-C8BE743E4F07}"/>
          </ac:spMkLst>
        </pc:spChg>
        <pc:spChg chg="mod">
          <ac:chgData name="Vincent Davy Zoonekynd" userId="9b657ceb-2c2e-465a-9d3d-eec3e4197458" providerId="ADAL" clId="{2F96F6A2-A108-4793-B7BD-CF16DFA80A84}" dt="2024-07-15T10:07:19.573" v="19280" actId="1036"/>
          <ac:spMkLst>
            <pc:docMk/>
            <pc:sldMk cId="2741120174" sldId="6408"/>
            <ac:spMk id="9" creationId="{C000CA87-9191-8517-4A22-D222E1A49962}"/>
          </ac:spMkLst>
        </pc:spChg>
        <pc:spChg chg="mod">
          <ac:chgData name="Vincent Davy Zoonekynd" userId="9b657ceb-2c2e-465a-9d3d-eec3e4197458" providerId="ADAL" clId="{2F96F6A2-A108-4793-B7BD-CF16DFA80A84}" dt="2024-07-15T10:09:43.021" v="19537" actId="1036"/>
          <ac:spMkLst>
            <pc:docMk/>
            <pc:sldMk cId="2741120174" sldId="6408"/>
            <ac:spMk id="10" creationId="{5DE58DE2-FF79-621C-812D-027FE0076C31}"/>
          </ac:spMkLst>
        </pc:spChg>
        <pc:spChg chg="mod">
          <ac:chgData name="Vincent Davy Zoonekynd" userId="9b657ceb-2c2e-465a-9d3d-eec3e4197458" providerId="ADAL" clId="{2F96F6A2-A108-4793-B7BD-CF16DFA80A84}" dt="2024-07-15T10:08:11.500" v="19405" actId="1036"/>
          <ac:spMkLst>
            <pc:docMk/>
            <pc:sldMk cId="2741120174" sldId="6408"/>
            <ac:spMk id="11" creationId="{5DDAE77F-5676-C48F-A966-F6BAD5AC1E8B}"/>
          </ac:spMkLst>
        </pc:spChg>
        <pc:spChg chg="mod">
          <ac:chgData name="Vincent Davy Zoonekynd" userId="9b657ceb-2c2e-465a-9d3d-eec3e4197458" providerId="ADAL" clId="{2F96F6A2-A108-4793-B7BD-CF16DFA80A84}" dt="2024-07-15T10:09:37.255" v="19531" actId="1036"/>
          <ac:spMkLst>
            <pc:docMk/>
            <pc:sldMk cId="2741120174" sldId="6408"/>
            <ac:spMk id="12" creationId="{A15EE248-4FA9-7BB2-A2D1-D9656B6850E2}"/>
          </ac:spMkLst>
        </pc:spChg>
        <pc:spChg chg="mod">
          <ac:chgData name="Vincent Davy Zoonekynd" userId="9b657ceb-2c2e-465a-9d3d-eec3e4197458" providerId="ADAL" clId="{2F96F6A2-A108-4793-B7BD-CF16DFA80A84}" dt="2024-07-15T10:09:43.021" v="19537" actId="1036"/>
          <ac:spMkLst>
            <pc:docMk/>
            <pc:sldMk cId="2741120174" sldId="6408"/>
            <ac:spMk id="13" creationId="{76F8E1CA-2C44-26BE-071F-3E31D4B06CBE}"/>
          </ac:spMkLst>
        </pc:spChg>
        <pc:spChg chg="mod">
          <ac:chgData name="Vincent Davy Zoonekynd" userId="9b657ceb-2c2e-465a-9d3d-eec3e4197458" providerId="ADAL" clId="{2F96F6A2-A108-4793-B7BD-CF16DFA80A84}" dt="2024-07-15T10:04:08.385" v="19145"/>
          <ac:spMkLst>
            <pc:docMk/>
            <pc:sldMk cId="2741120174" sldId="6408"/>
            <ac:spMk id="17" creationId="{85EAA9CD-B9EA-C6B8-9D49-407C08652BB7}"/>
          </ac:spMkLst>
        </pc:spChg>
        <pc:spChg chg="add mod">
          <ac:chgData name="Vincent Davy Zoonekynd" userId="9b657ceb-2c2e-465a-9d3d-eec3e4197458" providerId="ADAL" clId="{2F96F6A2-A108-4793-B7BD-CF16DFA80A84}" dt="2024-07-15T10:07:04.967" v="19237" actId="1035"/>
          <ac:spMkLst>
            <pc:docMk/>
            <pc:sldMk cId="2741120174" sldId="6408"/>
            <ac:spMk id="29" creationId="{7F52DA48-87CF-8836-E297-6ADB57E79DB4}"/>
          </ac:spMkLst>
        </pc:spChg>
        <pc:spChg chg="add mod">
          <ac:chgData name="Vincent Davy Zoonekynd" userId="9b657ceb-2c2e-465a-9d3d-eec3e4197458" providerId="ADAL" clId="{2F96F6A2-A108-4793-B7BD-CF16DFA80A84}" dt="2024-07-15T10:06:50.224" v="19226" actId="571"/>
          <ac:spMkLst>
            <pc:docMk/>
            <pc:sldMk cId="2741120174" sldId="6408"/>
            <ac:spMk id="31" creationId="{1BED6863-F04C-AEC1-0858-85FE654BECC7}"/>
          </ac:spMkLst>
        </pc:spChg>
        <pc:spChg chg="add mod">
          <ac:chgData name="Vincent Davy Zoonekynd" userId="9b657ceb-2c2e-465a-9d3d-eec3e4197458" providerId="ADAL" clId="{2F96F6A2-A108-4793-B7BD-CF16DFA80A84}" dt="2024-07-15T10:09:16.192" v="19461" actId="1035"/>
          <ac:spMkLst>
            <pc:docMk/>
            <pc:sldMk cId="2741120174" sldId="6408"/>
            <ac:spMk id="33" creationId="{12274F7D-2DB7-90FA-7D61-81014BE000C4}"/>
          </ac:spMkLst>
        </pc:spChg>
        <pc:spChg chg="add mod">
          <ac:chgData name="Vincent Davy Zoonekynd" userId="9b657ceb-2c2e-465a-9d3d-eec3e4197458" providerId="ADAL" clId="{2F96F6A2-A108-4793-B7BD-CF16DFA80A84}" dt="2024-07-15T10:08:59.409" v="19452" actId="1035"/>
          <ac:spMkLst>
            <pc:docMk/>
            <pc:sldMk cId="2741120174" sldId="6408"/>
            <ac:spMk id="38" creationId="{BFD4601A-1BFF-C5D9-319C-34239E61AA0D}"/>
          </ac:spMkLst>
        </pc:spChg>
        <pc:spChg chg="add mod">
          <ac:chgData name="Vincent Davy Zoonekynd" userId="9b657ceb-2c2e-465a-9d3d-eec3e4197458" providerId="ADAL" clId="{2F96F6A2-A108-4793-B7BD-CF16DFA80A84}" dt="2024-07-15T10:09:35.031" v="19530" actId="1036"/>
          <ac:spMkLst>
            <pc:docMk/>
            <pc:sldMk cId="2741120174" sldId="6408"/>
            <ac:spMk id="41" creationId="{0A5B10B3-EEF6-6790-95D8-38327B3D6209}"/>
          </ac:spMkLst>
        </pc:spChg>
        <pc:spChg chg="mod">
          <ac:chgData name="Vincent Davy Zoonekynd" userId="9b657ceb-2c2e-465a-9d3d-eec3e4197458" providerId="ADAL" clId="{2F96F6A2-A108-4793-B7BD-CF16DFA80A84}" dt="2024-07-15T10:03:12.602" v="19134" actId="20577"/>
          <ac:spMkLst>
            <pc:docMk/>
            <pc:sldMk cId="2741120174" sldId="6408"/>
            <ac:spMk id="46" creationId="{2D040F96-A199-D73B-1E03-38CCF338D4A1}"/>
          </ac:spMkLst>
        </pc:spChg>
        <pc:spChg chg="del">
          <ac:chgData name="Vincent Davy Zoonekynd" userId="9b657ceb-2c2e-465a-9d3d-eec3e4197458" providerId="ADAL" clId="{2F96F6A2-A108-4793-B7BD-CF16DFA80A84}" dt="2024-07-15T10:03:43.985" v="19135" actId="478"/>
          <ac:spMkLst>
            <pc:docMk/>
            <pc:sldMk cId="2741120174" sldId="6408"/>
            <ac:spMk id="53" creationId="{E8025349-A450-12F3-03F7-141CE951AE4D}"/>
          </ac:spMkLst>
        </pc:spChg>
        <pc:spChg chg="del">
          <ac:chgData name="Vincent Davy Zoonekynd" userId="9b657ceb-2c2e-465a-9d3d-eec3e4197458" providerId="ADAL" clId="{2F96F6A2-A108-4793-B7BD-CF16DFA80A84}" dt="2024-07-15T10:03:45.522" v="19136" actId="478"/>
          <ac:spMkLst>
            <pc:docMk/>
            <pc:sldMk cId="2741120174" sldId="6408"/>
            <ac:spMk id="55" creationId="{163D6DED-7994-CD84-37CF-AD98CEE9DF61}"/>
          </ac:spMkLst>
        </pc:spChg>
        <pc:cxnChg chg="mod">
          <ac:chgData name="Vincent Davy Zoonekynd" userId="9b657ceb-2c2e-465a-9d3d-eec3e4197458" providerId="ADAL" clId="{2F96F6A2-A108-4793-B7BD-CF16DFA80A84}" dt="2024-07-15T10:11:46.536" v="19539" actId="14100"/>
          <ac:cxnSpMkLst>
            <pc:docMk/>
            <pc:sldMk cId="2741120174" sldId="6408"/>
            <ac:cxnSpMk id="18" creationId="{6E0E26A5-4518-6FF3-C742-072163137123}"/>
          </ac:cxnSpMkLst>
        </pc:cxnChg>
        <pc:cxnChg chg="mod">
          <ac:chgData name="Vincent Davy Zoonekynd" userId="9b657ceb-2c2e-465a-9d3d-eec3e4197458" providerId="ADAL" clId="{2F96F6A2-A108-4793-B7BD-CF16DFA80A84}" dt="2024-07-15T10:11:56.594" v="19540" actId="14100"/>
          <ac:cxnSpMkLst>
            <pc:docMk/>
            <pc:sldMk cId="2741120174" sldId="6408"/>
            <ac:cxnSpMk id="19" creationId="{DE07D92F-FFAC-2D02-8DDE-BFC24D33449E}"/>
          </ac:cxnSpMkLst>
        </pc:cxnChg>
        <pc:cxnChg chg="mod">
          <ac:chgData name="Vincent Davy Zoonekynd" userId="9b657ceb-2c2e-465a-9d3d-eec3e4197458" providerId="ADAL" clId="{2F96F6A2-A108-4793-B7BD-CF16DFA80A84}" dt="2024-07-15T10:09:43.021" v="19537" actId="1036"/>
          <ac:cxnSpMkLst>
            <pc:docMk/>
            <pc:sldMk cId="2741120174" sldId="6408"/>
            <ac:cxnSpMk id="20" creationId="{CEBABBFC-565D-D7BC-1B28-4502E8824FD6}"/>
          </ac:cxnSpMkLst>
        </pc:cxnChg>
        <pc:cxnChg chg="mod">
          <ac:chgData name="Vincent Davy Zoonekynd" userId="9b657ceb-2c2e-465a-9d3d-eec3e4197458" providerId="ADAL" clId="{2F96F6A2-A108-4793-B7BD-CF16DFA80A84}" dt="2024-07-15T10:11:46.536" v="19539" actId="14100"/>
          <ac:cxnSpMkLst>
            <pc:docMk/>
            <pc:sldMk cId="2741120174" sldId="6408"/>
            <ac:cxnSpMk id="21" creationId="{91DF19BA-8CEB-6595-85C9-A1773A7E32DC}"/>
          </ac:cxnSpMkLst>
        </pc:cxnChg>
        <pc:cxnChg chg="mod">
          <ac:chgData name="Vincent Davy Zoonekynd" userId="9b657ceb-2c2e-465a-9d3d-eec3e4197458" providerId="ADAL" clId="{2F96F6A2-A108-4793-B7BD-CF16DFA80A84}" dt="2024-07-15T10:11:56.594" v="19540" actId="14100"/>
          <ac:cxnSpMkLst>
            <pc:docMk/>
            <pc:sldMk cId="2741120174" sldId="6408"/>
            <ac:cxnSpMk id="22" creationId="{044BF593-94DF-1811-F947-3EDE8DB63DCF}"/>
          </ac:cxnSpMkLst>
        </pc:cxnChg>
        <pc:cxnChg chg="mod">
          <ac:chgData name="Vincent Davy Zoonekynd" userId="9b657ceb-2c2e-465a-9d3d-eec3e4197458" providerId="ADAL" clId="{2F96F6A2-A108-4793-B7BD-CF16DFA80A84}" dt="2024-07-15T10:09:43.021" v="19537" actId="1036"/>
          <ac:cxnSpMkLst>
            <pc:docMk/>
            <pc:sldMk cId="2741120174" sldId="6408"/>
            <ac:cxnSpMk id="23" creationId="{FE6F251F-5CB1-8982-5862-91BB114B8D8E}"/>
          </ac:cxnSpMkLst>
        </pc:cxnChg>
        <pc:cxnChg chg="mod">
          <ac:chgData name="Vincent Davy Zoonekynd" userId="9b657ceb-2c2e-465a-9d3d-eec3e4197458" providerId="ADAL" clId="{2F96F6A2-A108-4793-B7BD-CF16DFA80A84}" dt="2024-07-15T10:08:11.500" v="19405" actId="1036"/>
          <ac:cxnSpMkLst>
            <pc:docMk/>
            <pc:sldMk cId="2741120174" sldId="6408"/>
            <ac:cxnSpMk id="25" creationId="{8950B404-5CA1-60DB-2F93-445D58744D81}"/>
          </ac:cxnSpMkLst>
        </pc:cxnChg>
        <pc:cxnChg chg="mod">
          <ac:chgData name="Vincent Davy Zoonekynd" userId="9b657ceb-2c2e-465a-9d3d-eec3e4197458" providerId="ADAL" clId="{2F96F6A2-A108-4793-B7BD-CF16DFA80A84}" dt="2024-07-15T10:09:43.021" v="19537" actId="1036"/>
          <ac:cxnSpMkLst>
            <pc:docMk/>
            <pc:sldMk cId="2741120174" sldId="6408"/>
            <ac:cxnSpMk id="26" creationId="{DAF9D626-7301-AAFA-80BA-D118403A7D29}"/>
          </ac:cxnSpMkLst>
        </pc:cxnChg>
        <pc:cxnChg chg="add mod">
          <ac:chgData name="Vincent Davy Zoonekynd" userId="9b657ceb-2c2e-465a-9d3d-eec3e4197458" providerId="ADAL" clId="{2F96F6A2-A108-4793-B7BD-CF16DFA80A84}" dt="2024-07-15T10:06:50.224" v="19226" actId="571"/>
          <ac:cxnSpMkLst>
            <pc:docMk/>
            <pc:sldMk cId="2741120174" sldId="6408"/>
            <ac:cxnSpMk id="32" creationId="{913033D7-C435-F9D7-6122-3FC789B1C6CA}"/>
          </ac:cxnSpMkLst>
        </pc:cxnChg>
        <pc:cxnChg chg="add mod">
          <ac:chgData name="Vincent Davy Zoonekynd" userId="9b657ceb-2c2e-465a-9d3d-eec3e4197458" providerId="ADAL" clId="{2F96F6A2-A108-4793-B7BD-CF16DFA80A84}" dt="2024-07-15T10:09:16.192" v="19461" actId="1035"/>
          <ac:cxnSpMkLst>
            <pc:docMk/>
            <pc:sldMk cId="2741120174" sldId="6408"/>
            <ac:cxnSpMk id="34" creationId="{BCAEBF54-4D0A-5666-AB39-5BFCECEB64D3}"/>
          </ac:cxnSpMkLst>
        </pc:cxnChg>
        <pc:cxnChg chg="add mod">
          <ac:chgData name="Vincent Davy Zoonekynd" userId="9b657ceb-2c2e-465a-9d3d-eec3e4197458" providerId="ADAL" clId="{2F96F6A2-A108-4793-B7BD-CF16DFA80A84}" dt="2024-07-15T10:09:16.192" v="19461" actId="1035"/>
          <ac:cxnSpMkLst>
            <pc:docMk/>
            <pc:sldMk cId="2741120174" sldId="6408"/>
            <ac:cxnSpMk id="37" creationId="{655F8D6A-523A-94D3-E67C-D7640B7D6B20}"/>
          </ac:cxnSpMkLst>
        </pc:cxnChg>
        <pc:cxnChg chg="del mod">
          <ac:chgData name="Vincent Davy Zoonekynd" userId="9b657ceb-2c2e-465a-9d3d-eec3e4197458" providerId="ADAL" clId="{2F96F6A2-A108-4793-B7BD-CF16DFA80A84}" dt="2024-07-15T10:03:43.985" v="19135" actId="478"/>
          <ac:cxnSpMkLst>
            <pc:docMk/>
            <pc:sldMk cId="2741120174" sldId="6408"/>
            <ac:cxnSpMk id="54" creationId="{B816AE82-B737-8D25-9F53-09E31A1ADF44}"/>
          </ac:cxnSpMkLst>
        </pc:cxnChg>
        <pc:cxnChg chg="del mod">
          <ac:chgData name="Vincent Davy Zoonekynd" userId="9b657ceb-2c2e-465a-9d3d-eec3e4197458" providerId="ADAL" clId="{2F96F6A2-A108-4793-B7BD-CF16DFA80A84}" dt="2024-07-15T10:03:47.991" v="19138" actId="478"/>
          <ac:cxnSpMkLst>
            <pc:docMk/>
            <pc:sldMk cId="2741120174" sldId="6408"/>
            <ac:cxnSpMk id="56" creationId="{D9064CCC-4AE3-C6A4-21F8-092342896143}"/>
          </ac:cxnSpMkLst>
        </pc:cxnChg>
        <pc:cxnChg chg="del mod">
          <ac:chgData name="Vincent Davy Zoonekynd" userId="9b657ceb-2c2e-465a-9d3d-eec3e4197458" providerId="ADAL" clId="{2F96F6A2-A108-4793-B7BD-CF16DFA80A84}" dt="2024-07-15T10:03:46.873" v="19137" actId="478"/>
          <ac:cxnSpMkLst>
            <pc:docMk/>
            <pc:sldMk cId="2741120174" sldId="6408"/>
            <ac:cxnSpMk id="58" creationId="{CDC77F57-F049-E162-FC83-09B1889A047B}"/>
          </ac:cxnSpMkLst>
        </pc:cxnChg>
      </pc:sldChg>
      <pc:sldChg chg="addSp modSp new mod">
        <pc:chgData name="Vincent Davy Zoonekynd" userId="9b657ceb-2c2e-465a-9d3d-eec3e4197458" providerId="ADAL" clId="{2F96F6A2-A108-4793-B7BD-CF16DFA80A84}" dt="2024-07-15T10:49:17.696" v="19746" actId="1076"/>
        <pc:sldMkLst>
          <pc:docMk/>
          <pc:sldMk cId="1745104117" sldId="6409"/>
        </pc:sldMkLst>
        <pc:spChg chg="mod">
          <ac:chgData name="Vincent Davy Zoonekynd" userId="9b657ceb-2c2e-465a-9d3d-eec3e4197458" providerId="ADAL" clId="{2F96F6A2-A108-4793-B7BD-CF16DFA80A84}" dt="2024-07-15T10:43:12.281" v="19741" actId="20577"/>
          <ac:spMkLst>
            <pc:docMk/>
            <pc:sldMk cId="1745104117" sldId="6409"/>
            <ac:spMk id="2" creationId="{3CC331D7-6CC2-808F-6BF7-F3E2CEE139C7}"/>
          </ac:spMkLst>
        </pc:spChg>
        <pc:spChg chg="mod">
          <ac:chgData name="Vincent Davy Zoonekynd" userId="9b657ceb-2c2e-465a-9d3d-eec3e4197458" providerId="ADAL" clId="{2F96F6A2-A108-4793-B7BD-CF16DFA80A84}" dt="2024-07-15T10:43:02.371" v="19730" actId="20577"/>
          <ac:spMkLst>
            <pc:docMk/>
            <pc:sldMk cId="1745104117" sldId="6409"/>
            <ac:spMk id="3" creationId="{97FEFBD6-3203-FFA0-6A08-BA7237A5B184}"/>
          </ac:spMkLst>
        </pc:spChg>
        <pc:picChg chg="add mod">
          <ac:chgData name="Vincent Davy Zoonekynd" userId="9b657ceb-2c2e-465a-9d3d-eec3e4197458" providerId="ADAL" clId="{2F96F6A2-A108-4793-B7BD-CF16DFA80A84}" dt="2024-07-15T10:49:17.696" v="19746" actId="1076"/>
          <ac:picMkLst>
            <pc:docMk/>
            <pc:sldMk cId="1745104117" sldId="6409"/>
            <ac:picMk id="5" creationId="{5DC1DD87-278D-A3CE-C5CA-293FA2390BF3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5T11:00:10.6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71,'25'-1,"1"-2,40-9,0 0,38-5,-57 7,0 3,1 2,0 2,55 3,-89 2,1 1,-1 1,24 9,-26-9,0 1,0-2,1 0,-1 0,1-1,14 1,-21-3,1 1,-1 0,1 0,-1 1,0 0,0 0,0 0,0 1,0 0,0 0,-1 1,0-1,1 1,-1 0,5 7,-6-9,-1 1,-1 0,1 1,0-1,-1 0,0 1,0-1,0 1,0 0,0 0,-1 0,0 0,1 0,-2 0,1 0,0 0,-1 0,0 0,0 1,0-1,0 0,-1 0,1 0,-4 8,3-9,0-1,-1 0,0 1,0-1,0 0,0 0,0 0,0 0,0 0,0 0,-1-1,1 1,-1-1,1 0,-4 2,-48 15,30-11,7 0,0-2,0 0,-29 4,37-9,1 1,0-2,-1 1,1-1,-1 0,1-1,0 0,0 0,-14-7,-42-20,41 17,0 1,-1 1,0 1,-48-11,-177 2,227 17,21 1,0 0,-1 0,1 0,0 0,0 1,-1-1,1 0,0 0,0 1,-1-1,1 1,0-1,0 1,0-1,0 1,0 0,0 0,0-1,0 1,0 0,0 0,0 0,0 0,1 0,-1 0,0 0,1 1,-1-1,1 0,-1 0,1 0,0 1,-1-1,1 0,0 0,0 1,0-1,0 0,0 0,0 1,0-1,0 0,0 0,1 3,0-2,-1 1,1-1,0 1,-1-1,1 1,0-1,1 0,-1 1,0-1,1 0,-1 0,1 0,-1 0,1 0,0 0,0 0,0-1,0 1,0-1,1 1,-1-1,3 2,10-2,0 0,0-1,0 0,0-2,0 1,0-2,-1 0,1 0,25-11,23-4,224-27,-280 44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6:13.45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662 1,'-1'7,"0"1,-1-1,0 1,0-1,0 0,-1 0,-5 8,-7 20,-114 333,-54 161,35 14,85-209,15 3,15 2,11 379,23-469,3 225,36-3,-20-318,20 116,-28-213,2 0,35 90,-46-139,0 0,0 0,0-1,1 1,0-1,0 0,1 0,-1 0,1-1,0 0,1 0,0 0,-1 0,1-1,1 0,-1 0,1-1,-1 0,1 0,0-1,0 1,0-1,0-1,1 1,-1-1,0-1,12 0,29-2,0-3,0-1,66-19,-4 2,448-33,-61 11,-451 37,30-3,138-39,-181 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6:15.19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0,'-14'1074,"1"7,15-678,-19 740,0-936,-8 224,26-366,3 0,2 0,3 0,27 98,-18-113,27 57,11 27,-48-108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09.22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0,'60'2,"0"3,87 17,114 42,-99-22,1937 354,-1476-319,3-27,1-27,691-65,-1196 32,759-42,-391 41,419-5,-593 13,0-13,325-61,-218-7,200-33,-475 102,283 10,-226 8,1443 18,-1531-18,200 0,-127-27,555 18,-413 9,-86 6,259 44,-340-31,169 1,-81-12,353 61,-272-46,-227-22,195 32,-206-21,1-4,0-4,101-7,-197 0,744-2,-705 1,0-2,-1-1,1-2,-1-2,0-2,70-27,-47 11,125-57,-169 74,3-3,1 1,0 1,0 1,1 1,0 1,1 1,-1 1,35-3,79-5,-106 8,-1 1,1 1,0 2,0 1,0 1,56 10,-71-5,0 0,0 1,0 0,-1 1,0 1,24 19,77 75,-67-55,-30-30,-2 1,0 0,-1 2,21 35,44 99,-51-94,37 57,-47-83,-1 0,16 43,-17-37,29 51,-32-69,-2 1,-1 0,-1 0,-1 2,-1-1,-1 1,-1 0,-1 1,1 27,18 76,-17-96,-1 1,-1 0,0 46,-7 515,-12-432,-1-9,-1 28,3-59,0-18,-1 58,12-11,-14 404,4 13,12-379,25 154,-1-67,-18-170,5-1,41 167,-44-246,0-8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11.76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1,'485'61,"-316"-46,1101 141,428 38,-558-162,-638-27,1639-17,532 3,-1545 12,-725 0,344-5,-5-43,-489 5,-153 21,186-10,1022 28,-607 4,-550-1,-34 0,176-17,-202-4,-68 12,1 2,39-4,121 6,-150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14.79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53,'23'2,"1"0,-1 1,36 10,-2-1,1384 226,23-138,-343-87,-646 3,457 8,-1-52,257-2,-455 22,720-66,-1092 34,279-16,-270 52,485-27,-321-38,-258 28,307-6,-338 39,118 1,1138 27,-1147-17,385-6,-387-23,89 0,-369 26,51 0,169 22,850 199,-1082-207,0-2,1-2,106 1,-8-12,-126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15.91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0,'1266'27,"41"0,-1230-27,591 26,-39 28,-574-53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16.39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0,'9'0,"7"0,11 4,13 7,9 5,0 0,-3-3,0-3,0 1,-3 2,0 1,-7-4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22.39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1,'18'5,"0"-1,0-1,0 0,23-1,10 2,737 64,218 26,-793-67,312 0,137-1,-39 0,-296-13,-43 0,518 14,-485 4,-144-4,111 13,-84-16,-66-6,146 0,1254-20,-1472-2,0-3,0-2,76-23,-17 5,26-6,94-16,-61 31,330 11,-281 10,1012-3,-894-14,-41 1,255-16,-299 10,73 9,66-4,31 6,-262 10,-4 11,-61-2,69 2,641 30,660-43,-606-2,-851 1,1-1,35-8,25-2,538 8,-312 7,-218-5,-48 0,0 1,1 2,-1 1,52 11,-79-10,0 1,0 0,0 1,0 0,-1 1,0 0,0 1,-1 0,0 0,0 1,17 18,-11-5,0 0,-2 0,-1 1,21 46,14 25,101 145,-91-151,-49-73,0 0,-1 1,-1 0,0 1,-1-1,-1 1,0 0,-1 1,-1-1,0 1,-1-1,-1 1,-2 18,-1 445,3-461,1 0,0 1,1-2,2 1,0 0,14 34,61 104,-32-69,1 15,-20-40,3-1,59 86,-32-70,-23-34,56 94,-83-122,-1 1,0-1,-2 1,0 1,-1-1,-1 1,0 0,-1 0,-1 0,-1 22,-8 1102,8-742,12-161,0-20,-10-68,-7 1,-31 201,-9 105,42-414,2-44,-4 26,3-25,1 0,0-1,-1 1,1 0,-1-1,1 1,-1 0,1-1,-1 1,1-1,-1 1,1-1,-1 1,0-1,1 1,-1-1,0 1,1-1,-1 0,0 0,0 1,1-1,-1 0,0 0,0 0,0 0,1 0,-2 0,-20-5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25.19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307 1,'37'83,"-4"2,-4 2,22 114,-35-137,-7-18,-3-1,-1 1,-4 87,-2-70,9 74,10 123,1 14,2-56,-10 273,5-268,-6-126,0 9,7 135,-31-23,-1-7,18 54,-5 206,-4-400,-2 0,-21 83,29-153,0 0,0 0,0 0,0 0,-1 0,1 0,0 0,0 0,-1 1,1-1,-1 0,1 0,-1 0,1 0,-1-1,1 1,-1 0,0 0,0 0,1 0,-1-1,0 1,0 0,0-1,0 1,0-1,0 1,0-1,0 1,0-1,0 1,0-1,0 0,0 0,0 0,0 0,-1 0,1 0,0 0,0 0,0 0,0 0,0 0,0-1,0 1,0 0,0-1,0 1,-2-2,-7-5,1 0,0 0,0-1,-11-13,11 12,-273-311,118 123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26.88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1,'2'1,"-1"0,1 0,-1 0,0 1,1-1,-1 1,0-1,0 1,0-1,0 1,0-1,0 1,0 0,-1 0,1-1,-1 1,1 0,-1 0,1 3,0-1,13 54,-2 1,6 80,-5 125,-13-243,0 394,2 55,10-287,2 72,-15 444,3-648,10 55,2 50,-17 87,5 177,2-383,2-8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5T11:00:21.8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39 100,'15'-1,"0"-1,-1-1,1 0,-1-2,25-9,19-6,94-8,-43 10,-90 16,1 0,-1 1,0 0,0 2,1 0,-1 2,0 0,0 1,-1 0,1 2,28 12,4-3,-43-13,1 0,-1 0,1 1,-1 0,0 0,12 8,-17-9,-1 0,0 0,1 1,-1-1,0 0,0 1,0 0,-1-1,1 1,0 0,-1 0,0 0,0 0,0 0,0 0,0 1,-1-1,0 0,1 0,-1 1,0-1,-1 5,0-6,1 1,-1-1,0 0,-1 1,1-1,0 0,0 0,-1 0,0 0,1 0,-1 0,0-1,0 1,0 0,0-1,0 0,0 1,0-1,0 0,-1 0,1 0,0 0,-4 0,-59 17,63-18,-27 4,0-1,-1-1,1-2,-1-1,-50-8,-230-12,277 22,6 0,-45-4,66 3,-1-1,1 0,0-1,0 1,0-1,0 0,0-1,1 0,-1 1,1-2,-1 1,-7-7,12 9,0 0,0 0,0 1,0-1,0 0,0 0,0-1,1 1,-1 0,0 0,1 0,-1 0,1 0,-1-1,1 1,0 0,-1-1,1 1,0 0,0 0,0-1,0 1,0 0,0-1,1-1,0 1,0 0,0 0,0 1,1-1,-1 0,1 1,-1-1,1 1,-1-1,1 1,0-1,0 1,3-2,9-3,1 0,-1 1,23-5,-26 7,4-1,51-11,-58 14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28.78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0,'1'25,"2"-1,1 1,13 42,2 15,23 422,-15-103,-5-223,59 432,-44-195,-33-345,3 622,-9-398,3-141,-3 171,-3-277,-2-1,-20 71,-7 49,31-146,-1 16,-14 56,16-84,0 0,0-1,-1 1,0-1,-1 0,1 0,-1 0,-1 0,1-1,-1 0,0 0,-1 0,-8 7,-4-2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47.66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 4375,'0'-53,"-1"-109,36-296,-22 337,-4 0,-10-155,-1 103,2 76,-17-395,8 313,9 119,-4 0,-14-77,-15-57,-8-30,34 177,2 0,1-1,7-91,0 35,-3 60,-1-29,18-143,-12 170,-1-1,-5-75,-1 75,2 1,9-75,-5 106,0-1,1 0,1 1,0 0,1 1,1-1,0 1,1 1,0-1,16-15,7-6,3 2,45-36,-72 64,0 0,0 0,0 1,1 0,-1 1,1-1,0 2,17-4,82-7,-56 9,-19-1,49-15,-57 13,1 1,0 0,47-2,18 7,0 4,0 4,0 4,-1 4,144 43,-49-7,36 12,-188-51,1 2,-2 0,0 3,38 24,-57-30,-1-1,1 1,-2 1,0 0,0 1,14 22,46 92,-43-74,39 65,52 101,-105-186,16 31,66 115,-62-109,-10-21,-2 2,-3 1,-1 0,9 56,8 26,-23-96,-1 1,-3 0,-1 0,3 45,-9 674,-3-359,2 233,2-584,12 64,-3-38,1-2,-7-46,-1 0,1 35,-5-37,1-1,1 1,11 45,-10-59,0 0,1 1,0-1,1-1,0 1,0-1,1 1,0-2,1 1,14 14,26 16,-35-30,-1 0,1 1,-2 0,0 1,0 0,15 23,78 128,-86-141,0 1,1-2,1 0,1-2,23 18,394 297,-406-306,51 55,-64-60,0-2,2-1,1 0,0-1,1-2,25 15,-20-18,-4-3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48.90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0,'-2'220,"6"250,11-342,5-2,40 134,-37-166,116 527,-139-621,9 36,-9-35,1 0,-1 0,0 0,0-1,0 1,1 0,-1 0,0 0,1-1,-1 1,1 0,-1 0,1-1,-1 1,1-1,-1 1,1 0,0-1,-1 1,1-1,0 1,-1-1,1 0,0 1,0-1,-1 0,1 1,0-1,0 0,0 0,0 0,-1 0,1 0,0 0,0 0,1 0,8-9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49.68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1,'2'83,"25"153,38 76,-31-168,23 235,-55-190,-1-12,22 170,26 583,-21-22,-27-894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50.5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50.94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7:58.02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4747,'21'-2,"-1"-1,0 0,0-1,22-9,11-1,80-14,63-15,-158 33,0-2,-1-1,0-2,60-34,74-47,-143 77,0-1,-2-1,0-2,29-33,-30 30,-11 11,0 0,-1 0,0-1,13-25,143-242,-140 221,-3-1,-3-2,21-91,-1-59,-34 175,-3-1,3-58,4-37,-4 61,-4 0,-6-119,-2 63,3 87,-2 1,-1-1,-3 1,-14-56,-41-181,57 262,-7-63,8 50,-14-57,-55-156,47 128,17 70,-27-85,16 74,-11-64,-3-11,17 73,-7-71,17 66,2 0,7-79,-1 28,-2 98,1 1,0-1,2 1,0 0,0-1,1 1,10-21,-11 29,1 0,0 0,1 0,0 1,0 0,1 0,0 0,0 0,1 1,-1 0,1 1,0-1,1 1,0 1,13-7,12-1,50-12,-2 1,-45 15,0 1,0 2,1 2,0 1,-1 1,40 6,20-3,-24-1,81 11,-118-7,0 2,0 1,-1 2,43 18,157 97,-77-38,-130-70,0 0,-1 1,-1 2,39 38,-58-50,0 0,0 0,-1 0,0 0,6 15,15 24,-2-14,-1 1,-2 1,-2 1,-1 1,16 46,115 323,-140-382,0 0,-1 0,-1 1,5 30,4 47,-1-5,5 174,-20 201,-2-436,-10 56,-1 16,-7 102,9-76,0 8,-5-60,9-48,1 0,-3 62,-9 319,5-337,8-54,1-1,1 1,1 0,1 0,1 0,4 31,1-30,0 0,2 0,1 0,1-1,0 0,18 28,-12-23,-1 1,13 40,-15-38,0-1,19 32,2-2,-23-41,1 0,0 0,1-1,1-1,1 0,0-1,2 0,22 19,50 31,189 138,-212-166,2-3,111 41,-112-50,6 0,94 20,-103-31,21 6,126 39,-190-55,0 0,40 4,-32-7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8:08.23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4978,'647'-259,"-406"125,-89 44,-124 73,-1 0,0-1,-2-2,0-1,-1 0,-2-2,34-43,-13 5,-2-2,36-77,-58 109,1 0,2 1,50-52,-8 9,-14 12,70-117,-100 143,-2-2,-1 0,-2-1,-2-1,10-47,-11 19,-2 0,0-69,-10-136,-2 128,-1-45,-38-265,21 361,-4 0,-66-163,56 167,21 52,2 0,2-1,-10-72,-7-112,16 124,3 47,3 1,2-1,2 0,8-64,-2 76,1 1,2 0,2 0,30-71,-23 70,-13 27,0 0,1 0,0 0,0 1,2 0,-1 0,1 1,1 0,0 1,17-15,-6 10,1 1,0 0,1 2,0 1,1 1,0 0,29-6,-13 8,1 1,-1 2,68 1,-5 4,-33-3,1 4,-1 2,133 27,-142-18,-32-7,49 16,-38-7,550 218,-577-227,-1 1,0 0,0 0,-1 2,0-1,-1 1,1 0,-2 1,1 0,-2 1,1 0,-1 0,-1 0,0 1,-1 0,7 21,-2-3,-2 2,0-1,-3 1,0 0,-1 55,-5 607,-12-508,2-40,5-75,-28 138,26-151,1 0,4 0,5 101,-1 49,-26-20,-1 11,24 33,5-198,1-1,1 1,2 0,19 56,25 65,-34-97,2-1,3-1,55 101,65 62,-132-205,1-1,1-1,0 0,1 0,24 16,-18-13,34 32,-26-15,-22-24,2 0,-1 0,1 0,0-1,1-1,0 1,12 8,17 7,49 40,27 17,260 157,-338-212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8:12.1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1208 3492,'1'-58,"-2"0,-3 0,-3 0,-18-76,16 112,-1 1,0 0,-2 0,0 1,-2 1,0 0,-16-17,-13-18,-140-204,143 196,4-2,-38-88,59 106,3 0,1-1,-9-86,6 32,-10-35,5 0,0-181,23-449,-5 487,1 247,-2-1,-1 1,-2 0,-1 0,-1 0,-2 1,-13-32,127 288,70 160,-100-166,-57-155,-4 1,-2 0,-3 1,-3 0,-3 0,-9 110,-30 122,32-288,1-14,-2-24,-19-409,15 149,4 192,-1-16,-35-196,40 299,-1 0,2 1,-1-1,1 0,0 0,1 0,0 0,1 0,0 0,4-14,5-3,1-1,15-24,16-36,-34 64,-2 9,-2 1,0-1,0 0,-1-1,3-24,-7 37,0 1,0 0,-1 0,1-1,0 1,0 0,-1 0,1-1,-1 1,1 0,-1 0,1 0,-1 0,0 0,0 0,1 0,-1 0,0 0,0 0,0 0,0 0,0 1,0-1,0 0,-2 0,-36-11,-13 4,-2 2,1 2,0 3,-95 9,139-8,0 1,0 1,0 0,1 0,-1 1,1 0,-1 0,-11 7,16-7,0 0,1 0,-1 1,0-1,1 1,0 0,0 0,0 0,0 0,1 0,0 1,-1-1,2 1,-1 0,0 0,0 6,-9 69,11-67,-1 1,-1 0,0-1,-1 1,0-1,-1 1,0-1,-1-1,-10 19,14-28,-1-1,0 0,1 1,-1-1,0 0,0 0,0 0,-1 0,1 0,0 0,-1-1,0 1,1-1,-1 0,0 1,1-1,-1 0,0-1,0 1,0-1,0 1,0-1,0 0,0 0,1 0,-1 0,0 0,0-1,0 0,0 1,0-1,0 0,1 0,-1-1,0 1,1 0,-1-1,-3-3,-6-4,0-1,0-1,1 0,0 0,-15-23,-63-92,50 68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8:15.8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0,'74'112,"-46"-66,45 54,-63-88,1 0,0-1,1 0,0 0,1-1,0-1,1 0,24 11,1-1,-1 1,-1 2,-1 2,-1 1,34 32,151 161,-139-133,-8-10,63 87,-112-129,0 1,-3 1,-1 1,-1 1,21 62,-31-64,0-1,-3 1,4 54,-7 108,-3-117,1 49,-3 317,-1-409,-2-1,-1-1,-1 1,-3-1,0 0,-2-1,-2 0,-21 37,-24 33,-85 109,59-90,3 2,-116 242,189-343,1 1,2 0,0 0,2 0,0 1,1 40,1-222,0 117,-46-706,1 42,44 651,-21-284,13 274,8 50,1 0,0-1,0 0,2 1,-1-1,1 0,3-13,0 4,2 1,1 0,0 0,1 1,2 0,0 0,1 1,21-30,-31 48,1 0,-1 1,1-1,-1 1,1-1,-1 1,1-1,0 1,-1-1,1 1,0 0,-1-1,1 1,0 0,0-1,-1 1,1 0,0 0,0 0,-1 0,1 0,0 0,0 0,0 0,-1 0,1 0,0 0,0 0,19 18,8 35,-27-50,13 31,-1 0,-1 1,-2 0,-2 1,-1 0,-2 0,-1 0,-2 40,-1-35,11 76,-2-42,2 18,5 0,31 95,-28-101,12 129,-30-346,-94-1223,83 1252,-48-356,56 452,0-4,-1 1,0 0,0-1,-1 1,0 0,-7-13,10 20,0 1,0 0,0 0,0 0,-1-1,1 1,0 0,0 0,0 0,0-1,-1 1,1 0,0 0,0 0,0 0,-1 0,1 0,0-1,0 1,-1 0,1 0,0 0,0 0,0 0,-1 0,1 0,0 0,0 0,-1 0,1 0,0 0,0 0,-1 0,1 0,0 0,0 0,-1 1,1-1,0 0,0 0,0 0,-1 0,1 0,0 1,0-1,0 0,-1 0,1 0,0 0,0 1,0-1,0 0,0 1,-9 21,-2 28,-30 442,11-78,-150 750,131-881,-21-10,54-221,2-6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5T11:00:34.72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88,'0'0,"0"-1,1 0,-1 1,0-1,1 0,-1 1,1-1,-1 1,1-1,-1 0,1 1,0 0,-1-1,1 1,-1-1,1 1,0 0,-1-1,1 1,0 0,0 0,-1-1,1 1,0 0,1 0,26-4,-19 3,319-32,-263 28,55-6,66-4,-157 16,-17 0,0 0,0-1,0-1,-1 0,18-4,-20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8:20.19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1561 0,'-2'47,"-10"52,-1 44,15-30,-4 88,-10-133,-1 13,14 172,-3 49,-3-268,-15 57,-2 21,-6 38,18-110,2-1,2 1,-1 61,5-57,-12 74,4-45,0-12,-3-1,-3 0,-36 88,-68 181,-4-19,81-211,21-55,-1 0,-34 47,32-49,2 1,-20 54,-19 36,34-73,18-39,0 0,-18 29,23-44,1 0,-1 0,0-1,0 0,0 0,-1 0,0 0,0-1,0 0,0-1,-14 7,-52 21,-73 44,32-15,83-42,1 1,1 1,1 2,1 1,1 1,1 1,-30 39,39-45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8:24.3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2058 353,'-2'238,"5"253,10-356,1 52,-13 50,-4 254,-2-428,-2 0,-25 97,-50 120,-65 181,146-457,0 0,0 0,-1 0,1 0,-1 0,0-1,0 1,-1 0,-4 5,7-9,-1 0,0 0,1 0,-1 0,1 0,-1 0,1-1,-1 1,1 0,-1 0,1-1,-1 1,1 0,0-1,-1 1,1 0,-1-1,1 1,0 0,-1-1,1 1,0-1,-1 1,1-1,0 1,0-1,0 1,-1-1,1 1,0-1,0 1,0-1,0 1,0-1,0 1,0-1,0 0,0 1,0-1,1 0,-4-22,2-1,2-32,53-686,17-572,-57 1207,-1-17,-11-288,-4 210,2 193,1-3,-1 0,-1-1,0 1,-1 0,-3-15,4 23,-1 1,1 0,0 0,-1 0,0 0,0 0,0 1,0-1,0 0,0 1,-1-1,1 1,-1 0,1 0,-1 0,0 0,0 1,0-1,0 1,0-1,0 1,-1 0,1 0,-4 0,-2 0,0 0,0 1,1 0,-1 0,0 1,0 0,-17 5,-64 25,33-10,34-14,-53 18,-129 23,186-44,1 1,0 1,0 0,0 1,0 1,1 1,1 0,-1 2,2-1,-1 2,1 0,-21 23,-9 16,1 1,-42 68,83-116,-162 239,139-207,3 1,1 1,1 1,-18 51,29-64,-136 389,127-345,-10 33,4 2,-14 141,21-90,-6-1,-67 227,87-365,-2 0,1 0,-16 29,21-46,-1 1,1-1,0 1,0 0,0-1,-1 1,1-1,0 1,-1 0,1-1,0 1,-1-1,1 1,-1-1,1 0,-1 1,1-1,-1 1,1-1,-1 0,0 1,1-1,-1 0,1 0,-1 0,0 1,1-1,-1 0,1 0,-1 0,0 0,1 0,-1 0,0 0,1 0,-1 0,0 0,0-1,-1-1,0 0,1-1,-1 1,0 0,1-1,0 1,0-1,-1 0,0-5,-19-65,4-1,-14-127,23 134,-42-494,49 459,5-1,4 1,32-154,83-204,-40 167,40-118,-106 365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8:39.09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1,'320'170,"-303"-160,0 2,-1 0,0 0,-1 2,-1 0,0 0,-1 2,19 27,-10-8,-1 2,-2 1,15 41,10 7,-5-13,-29-49,1-2,-2 0,-1 1,10 42,-7-23,1 0,2 0,2-1,1-1,38 61,-13-23,62 108,-90-166,0-1,1-1,31 29,-29-32,-2 2,0-1,0 2,12 21,-17-19,0 1,11 42,6 13,16 44,-12-27,-10-39,-2 0,-3 1,-3 1,8 62,3 7,-15-88,-1 0,3 51,1 68,2 68,-13-45,-4 147,-2-271,-3-1,-16 58,-4-21,19-64,0 1,2-1,1 1,-5 56,-32 309,26-281,0-10,7-51,3 0,-2 77,10 453,2-537,1-1,3 0,12 46,0-3,-11-58,1 0,1-1,1 0,2 0,1-2,28 42,-10-11,-23-38,0-1,1-1,18 23,55 65,-50-61,1-1,2-1,46 39,-38-48,2-2,1-2,70 30,-108-54,-1 0,58 30,0-4,2-2,1-4,74 16,-3-17,1-5,0-8,228-10,-68-23,108-4,-3 4,-157 15,-3 1,-192 0,0-2,60-18,93-20,-23 6,-67 11,223-27,-31 18,29-4,-271 38,-25 3,-1-2,0-1,0-3,55-17,-64 16,1 1,-1 1,1 2,0 2,45 0,-37 1,13-2,-42 2,1 0,-1 1,0 1,1 0,-1 0,1 2,-1-1,0 2,0-1,21 9,483 258,-493-255,0-2,1 0,0-2,1 0,0-2,1-1,0-1,36 4,13-2,239 13,85-42,-385 19,1 0,-1-1,1 0,-1-1,0-1,19-9,-1 1,0 1,41-9,-38 12,57-23,7-8,-47 20,53-30,-88 41,-1-2,0 1,-1-2,0 0,-1 0,-1-2,14-16,118-161,-133 176,0 0,-1 0,0-1,-1 0,-1-1,-1 0,0-1,-1 0,-1 0,6-30,10-44,-14 63,-1 0,4-35,-5-27,-10-175,2 252,0 0,-1 0,-1 0,0 0,-1 1,-11-22,-48-74,24 46,30 42,-2 2,0-1,-1 1,-1 1,-1 1,0 0,-1 0,-1 2,-1 0,0 1,-21-12,-99-57,71 40,-2 4,-133-56,100 60,-3 5,0 4,-1 4,-2 6,-169-5,116 8,14 1,-87 9,47 3,-315-40,470 35,-1 1,1 1,-1 2,0 2,1 0,-1 3,0 0,1 2,0 2,1 0,-40 18,-231 78,205-75,2 4,-136 68,76-28,97-49,-93 56,95-44,-401 233,385-232,-124 53,171-81,-1-1,0-1,0-1,-1-2,1-1,-32 1,8-6,-1-2,1-2,1-3,-55-15,30 1,-138-63,174 66,-47-34,-27-14,55 40,-5-2,2-3,-65-45,101 58,1-2,1 0,-26-33,-12-14,-134-113,-12-12,194 179,0 0,1 0,-13-26,-15-21,13 22,2-1,1-1,3-1,-29-86,-4-8,36 95,10 21,-2 1,-15-27,23 46,1 1,0-1,0 1,0-1,0 1,-1-1,1 1,0 0,-1-1,1 1,0-1,-1 1,1-1,0 1,-1 0,1-1,-1 1,1 0,0 0,-1-1,1 1,-1 0,1 0,-1-1,1 1,-1 0,0 0,1 0,-1 0,1 0,-1 0,0 0,-4 16,6 29,3-17,2 0,0 0,2 0,1-1,1 0,2-1,1 0,0-1,2 0,31 39,174 179,-149-180,94 64,-128-100,307 186,-284-182,1-3,2-3,68 19,198 30,-246-56,97 33,-129-39,1-1,0-3,1-1,77-2,-57-3,184 21,-204-22,72-8,-102 4,0-1,1-2,-2 0,1-1,33-16,9-9,96-42,-135 64,0 1,1 1,0 2,37-5,-5 5,323-19,-346 25,1 1,0 2,39 9,362 53,8 2,-367-53,1-3,148 1,-108-11,-1-6,136-21,15-33,-139 28,-129 30,0 1,0-1,0 1,0 0,0 0,0 0,0 0,0 0,0 0,0 1,0-1,0 1,0-1,0 1,0 0,3 1,-4-1,-1-1,0 0,1 0,-1 1,0-1,0 0,1 1,-1-1,0 0,0 1,0-1,1 1,-1-1,0 0,0 1,0-1,0 1,0-1,0 0,0 1,0-1,0 1,0-1,0 1,0-1,0 0,0 1,0 0,-16 14,6-10,0 0,-1 0,0-2,0 1,0-1,0-1,0 0,0 0,-19-1,-110-7,127 5,-523-78,314 41,-442-91,590 118,56 9,-1-1,-30-7,-7-9,14 5,0 0,0 3,-1 2,0 1,-62-2,-851 11,882-4,-110-20,-17-1,169 22,-1 0,0-3,1 0,0-2,-31-11,-63-30,-169-91,264 124,0 1,-1 2,-59-15,-102-10,71 26,-232 7,165 8,145-3,-1 3,1 2,-80 20,-124 56,221-72,1 2,1 0,0 2,1 0,0 2,1 1,-23 22,32-25,0 0,1 1,1 0,1 1,0 0,1 1,1 0,0 1,2 0,0 0,-6 23,-5 34,2 1,-9 127,24-176,1 1,1-1,1 0,2 0,0-1,2 1,1-1,1 0,1 0,1-1,16 27,-24-49,0 1,0 0,1-1,-1 1,1-1,0 0,0 1,0-1,1-1,-1 1,0 0,1-1,0 0,0 0,0 0,5 2,-3-3,0 0,0-1,0 0,0 0,-1 0,1-1,0 1,0-1,0-1,-1 1,10-5,17-3,1 0,-1 3,1 0,48-1,138 8,-175 1,40 2,-1 5,0 3,-1 4,0 3,107 41,-152-43,-34-12,-11-3,-17-5,-50-18,2-4,-125-59,124 50,52 24,-8-2,2-2,-44-27,51 24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8:45.6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1,'2'3,"0"1,0-1,0 1,0-1,0 0,1 0,0 0,-1 0,1 0,0-1,0 1,5 2,7 7,267 300,-195-211,139 176,-219-268,26 37,-2 1,31 61,-58-99,2-1,-1 0,1 0,10 10,20 31,113 198,-81-104,29 52,-70-148,-11-23,-2 1,0 0,-2 1,-1 0,15 53,-2-3,-17-57,-1 0,5 25,20 114,16 119,-42 100,-8-199,0-124,-11 70,3-41,-2-11,-3-1,-2-1,-4 0,-38 81,41-100,2 0,2 0,-9 68,18-73,4-27,0 1,-2 0,0-1,-8 21,-6 12,-14 77,12-42,4 12,6-28,0 8,8-54,-1-1,-13 49,8-40,0 0,3 1,0-1,1 47,1-20,-9 23,0 17,9-65,-8 42,6-44,-3 57,9 435,0-504,2 0,0 0,2 0,11 35,7 27,-13-23,3 0,2 0,4-1,1-2,36 70,-42-101,6 13,39 55,-48-81,0 0,0 0,1-1,1-1,0 0,0-1,21 12,28 8,1-2,0-4,90 23,-138-43,27 10,1-3,0-1,1-2,82 4,-76-9,0 2,0 2,62 18,60 8,-81-26,141-7,-88-3,-92 4,-18 1,-1-2,1-1,0-2,0-1,-1-1,65-20,115-69,-33 14,-140 67,0 1,49-9,-44 12,38-4,0 3,1 5,96 5,95-7,-225 4,-1-2,1-2,-1-3,-1-2,0-1,56-25,-21 1,-42 20,-1-1,-1-1,0-3,68-51,-103 70,0-1,-1 1,0-1,0 0,0 0,0 0,-1-1,1 1,-1-1,0 1,-1-1,1 0,1-7,-1-3,-1 0,0 0,-2-17,0 17,0-8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8:47.13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257 1449,'-1'12,"1"1,1-1,0 1,1-1,0 1,0-1,6 14,-1-20,-2-17,-3-33,-15-96,-6 0,-39-143,36 181,-34-127,-8-45,45 134,16 97,-3 2,-20-79,47 242,-11-70,32 129,-31-150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8:49.54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0,'2'10,"0"0,1 0,0 0,0 0,1-1,1 1,-1-1,1 0,1-1,8 11,1 4,209 312,-146-205,-22-35,116 150,-71-135,130 111,-166-161,108 91,-152-134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8:51.06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55,'4'-1,"0"1,0-1,0 0,0-1,0 1,-1-1,8-3,19-8,20 3,1 2,0 2,0 3,1 2,-1 2,98 14,72 32,85 10,214-43,-417-15,-61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9:11.69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80,'890'0,"-846"-1,0-2,-1-1,0-3,0-2,73-24,-98 28,0 0,0 1,0 0,0 2,1 0,-1 1,1 1,-1 1,1 0,28 7,-8 2,1 1,-2 2,63 31,-79-35,1-1,0-1,0-1,1-1,-1-1,1-1,0-1,0-1,26-2,-46 0,0 1,0 0,0 0,-1 0,1 1,0-1,0 1,0 0,0 0,-1 0,1 1,0-1,-1 1,5 2,3 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9:32.40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1681 283,'-8'-1,"1"0,0 0,0-1,0 0,0-1,0 0,1 0,-1 0,-7-6,-25-11,-227-63,84 22,-8-2,158 55,-1 1,1 2,-1 1,-37 0,-70 4,-204 5,332-4,1 0,-1 1,0 0,1 1,0 0,-1 0,1 2,1-1,-1 2,1-1,0 1,0 1,-15 12,18-13,1 1,-1 1,1-1,0 1,1 0,0 0,0 1,1-1,0 1,0 0,1 0,0 1,1-1,0 0,0 1,0 16,1 19,1 0,8 51,-4-73,1-1,0-1,2 1,0-1,2 0,13 24,17 27,-2 1,-4 2,24 81,-37-90,4 0,2-2,35 62,-44-95,1-1,2-1,1-1,1-1,1 0,2-2,51 42,-69-62,0 0,0-1,0 0,0 0,1 0,0-1,-1 0,1-1,0 0,0 0,15 1,-12-3,0-1,-1 0,1-1,-1 0,1 0,-1-1,0-1,18-8,11-7,0-2,-2-1,0-2,-2-2,-1-1,52-53,-61 54,0 0,-2-1,-2-1,0-1,-2-1,19-39,-27 44,50-121,-55 126,-1 1,0-1,-2 0,0 0,0-37,-3 48,-1 0,0 1,0-1,0 0,-1 1,0-1,-1 1,0 0,0 0,-1 0,0 0,-1 0,1 1,-1 0,-1 0,1 0,-1 1,0 0,-1 0,-7-5,-10-11,-2 1,0 1,-1 2,-1 0,-50-22,41 24,26 10,0 1,0 1,0 0,-1 0,1 1,-1 1,-18-2,-11 2,0 2,0 2,0 2,0 2,1 1,0 2,0 2,1 1,0 3,1 0,-49 30,72-34,2 0,0 1,0 0,1 1,0 0,1 1,1 0,0 1,1 0,1 0,0 1,1 0,1 1,-7 24,0-6,-2-1,-2-1,-1-1,-23 33,-18 31,32-51,-15 27,39-66,0 0,1 0,-1 1,1-1,1 1,-1 0,1-1,1 1,-1 8,1-12,1 0,0 0,0 1,0-1,0 0,1 0,-1-1,1 1,-1 0,1 0,0-1,0 1,0-1,1 1,-1-1,1 0,-1 0,4 2,58 31,-49-28,346 150,-56-27,-285-123,0 0,0-2,1 0,-1-2,1 0,26 0,21 4,-30-3,0-2,0-1,0-2,1-2,-2-1,1-2,0-2,50-17,-62 14,0-1,-2-1,1-1,-2-1,0-1,33-31,-11-6,-38 42,1 0,1 1,14-14,-10 12,0-2,19-27,-22 27,1 1,0 0,0 1,15-12,-2 4,-1 0,-1-1,-1-1,-1-2,-1 0,-1 0,17-31,-24 33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9:39.8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413 201,'49'2,"-1"3,0 1,0 2,73 24,213 53,-251-69,0-3,92 2,-69-8,188 40,-91-11,99 5,512 4,808-27,-307-11,-769-9,422-24,-129 1,-204-16,-506 31,165 7,-152 5,372 0,623-3,-616-24,64-1,-388 26,353 44,-426-19,167 55,98 34,-93-46,-53-15,-116-26,1-6,1-5,251-1,162 0,-393-8,1-6,0-6,230-38,-268 27,194 0,-173 12,181-9,1008-21,-884 20,41 2,-6 39,-84-3,391-32,-761 7,0-1,-1 0,1-2,0 0,-1-1,0-1,0-1,-1-1,0 0,17-11,217-123,-188 107,76-31,8-2,-31 7,187-67,-244 107,82-28,147-31,-18 28,13 27,-220 20,1 3,0 3,0 2,68 13,-37-4,-68-10,0 1,0 1,0 2,-1 0,1 2,37 17,431 271,-465-275,-1 1,43 40,-58-47,0 1,-2 0,0 0,0 2,-2-1,11 23,45 86,-38-76,23 57,-40-70,-1 0,-2 1,-2 0,-2 0,-1 0,-3 43,2 32,1-13,-4 0,-20 144,19-232,-8 43,-18 59,17-87,-2 0,-1-1,-1 0,-1-2,-34 41,10-12,25-32,-1-1,-2-1,0 0,-1-1,0-1,-25 16,31-24,-1-1,0-1,-1 0,1 0,-2-2,1 0,0 0,-1-2,0 0,0 0,-17-1,-600-2,268-2,302-2,1-2,-106-24,65 9,-717-137,709 132,71 16,0 1,-1 2,-50-2,-109 9,83 3,-216-25,265 7,-24-2,-539-53,190 21,113 36,99 8,-343-10,478 12,-176-31,87 7,-964-107,1013 118,-227-22,107 29,87 6,-327-28,-142-4,285 30,1 15,-504 80,-209 74,952-149,-189 18,-410-8,409-28,-393-55,-365-143,-34-6,90 120,691 83,-311 37,398-17,-228 23,202 6,56-7,-1271 140,1291-171,-351-33,279 6,160 15,-1-5,-89-21,44 6,-173-10,134 19,-10-7,34 3,-161-1,-1029 24,1260-3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5T11:00:38.47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13,'84'14,"78"-1,4 1,-98-9,-54-2,-1-2,1 0,0 0,-1-1,1-1,26-5,184-47,-214 50,0 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9:54.20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842 2442,'942'0,"-844"-4,99-18,-40 3,366-13,-373 20,-17 0,286-8,-287 12,156 10,130 30,-224-14,11 0,394 18,-489-32,127 20,-132-11,643 72,-419-30,150 14,362 37,-731-97,150 6,353 14,98 33,-199-28,116 34,-499-58,164-8,-148-4,1038 3,655-4,-1391-24,-131 4,631-23,-595 40,-209 8,0-7,167-26,-84-17,247-88,-419 122,1 3,0 2,107-3,-84 7,715-7,-507 14,-138-3,-5-1,195 21,-204-3,89 14,-13 2,24 5,-147-24,140 4,-61-8,1226 182,-1315-174,-36-7,0-2,1-1,44 0,85-7,0-7,276-48,3-4,-76 13,175-74,-532 115,1-2,-1 0,0 0,-1-2,0 0,0-1,-1-1,0 0,24-24,-30 25,-1 0,1-1,-2 0,0 0,0-1,-1 1,0-2,-1 1,0-1,-1 1,-1-1,0-1,-1 1,1-18,-3-29,-3-1,-3 1,-2 0,-25-87,16 67,13 60,2-1,0-25,-4-29,6 72,-1 0,0 1,0-1,0 0,0 0,0 0,-1 1,1-1,-1 1,0-1,1 1,-1 0,0-1,-1 1,-3-3,-48-23,-30-2,-2 5,0 3,-131-16,116 22,-1480-161,1284 174,248 7,-1 1,1 3,-87 25,-35 29,-287 148,456-210,-45 30,34-12,13-18,1 1,-1 0,0-1,0 1,0 0,0-1,1 1,-1 0,0-1,1 1,-1-1,1 1,-1 0,0-1,1 1,-1-1,1 1,0-1,-1 0,1 1,-1-1,1 0,0 1,-1-1,1 0,-1 1,1-1,0 0,-1 0,2 0,64 20,102 16,-33-8,687 193,-130-32,-643-180,1-2,0-2,1-2,79-7,-29 1,377 2,-461 0,0 0,1-2,18-5,-18 4,1 0,29-1,24 4,-1-3,0-2,137-33,-188 32,0-2,-1 0,0-1,30-22,5-3,-48 32,26-20,-32 22,1 1,-1 0,0-1,0 1,1-1,-1 1,0 0,0-1,0 1,0-1,1 1,-1-1,0 1,0 0,0-1,0 1,0-1,0 1,0-1,0 1,0-1,-1 1,1 0,0-1,0 1,0-1,0 1,-1-1,1 1,-23-13,-22 3,0 3,0 0,-51 1,21 1,-264-16,-133-5,75 3,-2096-124,2420 144,1 4,-1 2,1 4,-131 30,75-2,-28 5,25-23,-2-6,-142-5,194-6,-615-21,666 19,1-1,0-1,-1-2,-55-18,82 23,0 0,0-1,0 1,0-1,0 0,0 0,1 0,-1 0,1 0,-1 0,1-1,0 1,0-1,-3-4,5 6,-1-1,0 0,1 0,-1 0,1 0,0 0,-1 0,1 0,0 0,0 0,1 0,-1 1,0-1,1 0,-1 0,1 0,-1 0,2-2,2-3,0 1,1 0,-1 0,1 0,0 0,1 1,-1 0,1 0,0 1,1-1,7-3,27-13,1 2,1 1,1 3,0 1,1 3,1 1,0 2,0 3,68-1,37 9,236 35,-1 18,185 22,242-2,2-47,-730-31,132-19,-166 11,-1-1,-1-3,90-37,488-241,-607 283,-12 6,-1 0,1-1,-1 0,0 0,0 0,0-1,0 0,-1 0,9-10,-15 14,0 0,1 0,-1 0,0 0,0 0,1 0,-1 0,0 0,0 0,0 0,0 0,-1 0,1 0,0 0,0 0,-1 0,1-1,0 2,-1-1,1 0,-1 0,0 0,1 0,-1 0,0 0,1 0,-1 1,0-1,0 0,0 1,-1-2,-16-12,-1 1,0 1,-1 1,0 0,-36-12,17 6,-143-55,-2 8,-3 8,-208-33,357 81,18 3,0 1,0 0,-1 2,1 0,-1 1,1 2,-28 3,44-3,1 0,-1 1,1 0,-1 0,1 0,-1 0,1 1,0-1,0 1,0 0,1 0,-1 0,1 0,-1 0,1 0,0 1,0-1,1 1,-1 0,1-1,0 1,-2 5,1-2,0-1,-1 1,0-1,-1 0,1 0,-1 0,-6 6,0-3,-1 0,0-1,-1 0,0 0,0-1,0-1,-1 0,0-1,0-1,0 0,-1 0,0-1,1-1,-16 1,-9-2,0-1,0-1,-75-14,85 7,0-1,0-1,1-1,0-1,1-2,-28-19,-72-34,-5 10,-349-144,408 175,-1 3,-1 4,-125-17,-113-15,-229-24,485 73,0 2,-79 12,-106 29,147-22,0-4,-136 4,88-22,-140 5,247 6,35-8,0 0,0 0,0 0,0 0,-1 0,1 0,0 1,0-1,0 0,0 0,0 0,0 0,-1 0,1 0,0 0,0 0,0 0,0 1,0-1,0 0,0 0,0 0,0 0,0 0,0 0,0 1,0-1,0 0,-1 0,1 0,0 0,0 0,0 1,0-1,0 0,1 0,-1 0,0 0,0 0,0 0,0 1,0-1,0 0,0 0,0 0,0 0,0 0,0 0,0 1,0-1,1 0,-1 0,0 0,0 0,0 0,0 0,22 5,195 4,-92-6,503 26,443 13,-593-26,-348-10,536-4,-319-27,74-1,-187 37,358 63,-546-67,-25-5,-1 1,1 0,-1 2,0 1,0 0,30 15,-50-21,0 0,0 0,0 0,0 0,1 0,-1 0,0 0,0 0,0 0,0 0,1 0,-1 0,0 0,0 0,0 0,0 0,0 0,1 0,-1 1,0-1,0 0,0 0,0 0,0 0,0 0,1 0,-1 1,0-1,0 0,0 0,0 0,0 0,0 0,0 1,0-1,0 0,0 0,0 0,0 0,0 1,0-1,0 0,0 0,0 0,0 0,0 1,0-1,0 0,0 0,0 0,0 0,0 1,-1-1,1 0,0 0,0 0,0 0,0 0,0 0,0 0,-1 1,-15 1,-21-3,-1124-138,16-82,1095 209,18 3,0 2,-1 1,-50-3,-719 9,329 4,250-7,-247 6,110 43,278-32,-5 3,-2-5,-128 2,8-2,33 0,-306-14,-140 5,548 3,-87 19,-5 1,-465 39,510-60,0-4,-204-28,-96-1,339 24,0-3,-99-22,-39-5,147 23,2-4,-91-29,-49-12,-551-70,732 123,-346-22,262 24,-124-17,135 10,-145 8,103 2,-1592-2,1551 13,23-1,-804-31,843 16,0 5,-183 27,57-3,-398 18,461-20,133-14,-1-3,1-2,-57-2,19-13,-166-38,172 29,-610-142,608 148,0 4,-1 4,-147 10,55 0,-30-7,-162 5,248 9,-27 1,134-13,-474-1,32-58,219 22,-77-18,177 29,-292-18,148 21,124 12,-185 10,141 4,170-3,-1 2,-68 11,64-6,0-3,-62-1,59-3,-85 12,-175 63,293-72,0 0,0 0,1 1,-1 0,1 0,0 1,0 0,1 1,-1 0,1 1,1-1,-1 1,1 1,0 0,1-1,0 2,0-1,1 1,0 0,0 0,1 1,-6 18,2 7,1 0,1 1,-1 47,8 112,1-74,-2-73,-1-1,7 60,-3-90,0 0,1 1,1-2,0 1,1 0,1-1,9 16,13 13,1-2,3 0,1-3,2 0,1-3,2-1,73 52,-67-57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9:55.92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0 819,'19'-2,"0"0,0-1,-1-1,1-1,-1 0,19-9,30-8,1205-291,-447 120,-790 185,310-84,-238 58,122-55,-213 82,0 2,1 0,0 0,0 1,0 2,22-2,106 4,-67 3,36-4,173 8,-242-1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5T11:00:42.0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0,'46'1,"0"1,1 3,-2 1,82 23,-97-23,-1-2,1 0,-1-2,1-2,40-3,10 0,39-11,-108 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5T11:00:50.7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409 81,'73'1,"79"-2,-132-5,-34-1,-35-4,-84-15,97 17,-2 1,1 3,-64-3,90 10,0 0,-1 1,1 1,0 0,1 0,-1 1,1 0,0 1,0 0,1 1,-1 0,-8 9,7-7,10-9,1 0,-1 0,1 1,-1-1,0 0,1 1,-1-1,1 1,-1-1,1 1,-1-1,1 1,-1-1,1 1,-1-1,1 1,0 0,-1-1,1 1,0 0,0-1,-1 1,1 0,0-1,0 1,0 0,0-1,0 1,0 0,0-1,0 1,0 1,1-1,1-1,-1 1,0 0,0 0,1 0,-1-1,0 1,1-1,-1 1,0-1,1 0,-1 1,1-1,1 0,69 1,-62-2,-9 1,0 0,1-1,-1 1,0 0,0 0,0 0,0 0,0 0,1 1,-1-1,0 0,0 0,0 1,0-1,0 0,0 1,0-1,2 2,-16 9,-39 10,49-20,-35 10,29-9,1 0,-1 0,1 1,-1 0,1 0,0 1,1 0,-1 1,1 0,-11 8,18-13,0 0,0 0,0 1,0-1,0 0,-1 0,1 0,0 0,0 0,0 1,0-1,0 0,0 0,0 0,0 0,0 1,-1-1,1 0,0 0,0 0,0 1,0-1,0 0,0 0,0 0,0 1,0-1,1 0,-1 0,0 0,0 1,0-1,0 0,0 0,0 0,0 0,0 1,0-1,1 0,-1 0,0 0,0 0,0 0,0 0,0 1,1-1,12 4,18-3,-30-1,98 0,70-2,-114-11,-46 9,0 2,0-1,0 1,19-1,106-8,-109 9,-14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5T11:00:51.9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5T11:00:52.64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2:36:11.16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155 1,'30'627,"14"143,-40 1,-5-503,-28 104,8-178,-31 181,11-105,-31 220,58-335,11 260,6-210,-5-12,5 185,0-348,2-1,1 0,1 0,1 0,16 35,71 132,-65-138,-24-45,1 0,1 0,0 0,1-1,0 0,1-1,0 0,0 0,1-1,1-1,0 0,0 0,1-1,0-1,0 0,1-1,0 0,0-1,0-1,1 0,-1-1,26 3,411-4,-170-5,279 20,-405-5,243 52,-219-31,290 14,-352-38,494 35,456 37,-7 37,-857-86,100 13,55-34,-140-10,456 24,1073 20,-1718-44,11-1,63-7,-90 5,-1-1,1 0,-1 0,0-1,0-1,0 0,0-1,21-14,-2 1,1 0,1 3,1 0,47-13,18-9,51-25,3 6,182-42,486-62,6 32,-464 74,1060-102,-1410 156,1 1,-1 0,0 1,1 0,-1 1,0 1,0 0,0 1,-1 0,1 1,-1 0,0 1,13 9,-4-4,0-1,0-1,1-1,43 10,99 7,-119-19,2407 281,-2351-276,358 19,-387-35,-1-4,0-3,116-34,-66 14,-119 32,144-36,236-27,-374 62,1 0,-1 1,0 0,0 1,0 0,0 0,1 1,-1-1,9 5,-13-4,-1 0,1 0,-1 0,1 1,-1-1,0 1,0 0,0 0,-1 0,1 0,-1 1,0-1,0 1,0-1,0 1,0 0,-1 0,0 0,2 5,2 26,-1-1,-1 1,-2 0,-2 0,-9 64,7-63,-36 230,3-27,-60 1148,99 1145,1-2179,68 476,-70-815,3 21,2 0,14 48,-19-76,0 0,1 0,0-1,0 1,0 0,1-1,0 0,0 0,1 0,0 0,0-1,0 1,1-1,-1-1,1 1,0-1,0 0,9 4,-3-6,0 0,0-1,0 0,0-1,0 0,0-1,0 0,0-1,17-4,12-1,360-74,-5-34,-22 6,1084-226,-1128 265,207-23,-448 80,40 0,1 6,143 10,-214-1,21 2,151 30,75 39,-209-48,846 153,-620-126,-249-38,-23-4,0-2,97 2,129-12,-254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6CFEE-9A77-4F25-9085-115856D89FCF}" type="datetimeFigureOut">
              <a:rPr lang="en-AE" smtClean="0"/>
              <a:t>2024-07-12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00B5F-7D72-4639-B45D-93FECECB38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7002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00B5F-7D72-4639-B45D-93FECECB38AA}" type="slidenum">
              <a:rPr lang="en-AE" smtClean="0"/>
              <a:t>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4387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00B5F-7D72-4639-B45D-93FECECB38AA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8821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09E3-C991-D3FA-7BC0-E0F685921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3359553"/>
          </a:xfrm>
        </p:spPr>
        <p:txBody>
          <a:bodyPr anchor="b">
            <a:normAutofit/>
          </a:bodyPr>
          <a:lstStyle>
            <a:lvl1pPr algn="ctr">
              <a:defRPr sz="9600">
                <a:latin typeface="Bitter Black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5E9BB-BE63-C01E-CD99-111BB53F9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125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FABAE-6C1F-CBCD-5BDA-B06DEEE5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14B0-6A1D-AE65-2C6A-5074D12BA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74220-BB67-D5CA-EC67-766B9417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7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0367-A228-FB48-AB19-DBF286A8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73465-A969-B291-53A5-9E4254F72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ADDCD-9D91-A193-ED59-658C3456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C80D3-CC5C-618D-1FC0-E2286B240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1F76E-5E7B-6F21-C466-F8B1F689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3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C683AF-D04B-878F-F3F9-AA95F029C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FB5A5-3D18-2174-E4F3-0322F273B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5A116-5333-2777-846B-1AA33E4A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30ACB-27A8-9731-709F-EA1BB0D2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E0053-1D42-CBED-F8EC-AB959A8E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B948-1870-E5AC-1564-E7BD6A50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>
            <a:lvl1pPr>
              <a:defRPr sz="6600">
                <a:latin typeface="Bitter Extra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FF4F-137E-3108-4ABE-19C678836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5310203"/>
          </a:xfrm>
        </p:spPr>
        <p:txBody>
          <a:bodyPr/>
          <a:lstStyle>
            <a:lvl1pPr>
              <a:defRPr sz="4400">
                <a:latin typeface="Bitter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482A3-D5B9-4BC9-8EC0-831BA66B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A48FD-0965-E2EF-48C7-A15B03CDB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789BF-29D2-2ECC-CCBA-77BDB856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17AD-C0B4-5ACD-58D7-6D9076FD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9600">
                <a:latin typeface="Bitter Black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F66AF-3443-2586-866F-77BCF735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F5980-DDD4-9B25-6E37-603CFBDD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1D4E5-4078-E4CB-7B59-7678A726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00F4A-F522-D566-93C1-679BDF99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7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DC82-7577-64AC-8159-11EDFBD9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F852F-AC1A-3842-A35A-0141A872F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A1EBD-E80A-337A-AC59-A32A420DB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00744-6BF3-ADE7-D1FA-F83EB12A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12FEA-D068-A6C7-370A-531436F9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3738D-5B8A-D3FA-D603-516D1703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635D-5375-8B00-FD66-2B559ED8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F6C03-8634-9B83-9A12-A03A91327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46151-50DC-1AFD-56F3-898CB06BD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A9DE2-FCAD-1288-DD14-EAE7553C3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523E2-D9F8-2A09-EBF2-475190752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2DFFC-6270-175A-E6B3-8A0713FC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86CCC-DA88-1863-A958-1F453F84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AEA28A-BF3E-8794-EFB3-D2FCB45F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4544-8650-CC9A-47F7-2278DAE1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72A11-CA2A-F879-371D-78B0A039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E883B-15A7-FD2C-8EEA-BB9C3C3A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EEB56-D8D5-8EEA-F4A5-11AEBFCB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6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0C8F-09C8-8B33-D5D9-7DEDB8A53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ECDE4A-457C-82B2-C0FF-83C33B90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3D88-B756-D1F0-1A38-55159E9D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8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2259-ABB7-B93D-6390-9E4C137D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4EF05-43ED-900E-B882-69D20B9C0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A4A11-445D-7D89-1848-7CC3939A3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3C902-D912-9E25-B983-DA67B033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4C739-9547-A271-C9D6-29DFC1B4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9B6E1-7BE4-AAA8-E5B0-2BF8D56E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7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472D-0AEC-1353-4B30-A1C898BF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D8D3FA-28E0-EE50-A2F0-83E2E99E5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456AE-698D-210B-E39D-94BE76F3E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6AA93-CF25-0CC1-970B-E2B080C5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DE745-0A57-56DC-C06C-846DCD8BD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B873-ABFC-DCD9-5B9F-2DF6227D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4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6C0A4B-366C-6CA6-C538-3B7EE691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1373A-6E37-1C2E-EDEA-C9BEC5CE0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BC9C6-CEE1-D65C-D046-14EC8ACD6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0054E-05B4-3916-6E71-E0F56D071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65A00-4E43-89EF-9137-021AC052F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2195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arxiv.org/abs/1802.02195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ylorfrancis.com/books/mono/10.1201/9781315370279/generalized-additive-models-simon-wood" TargetMode="External"/><Relationship Id="rId13" Type="http://schemas.openxmlformats.org/officeDocument/2006/relationships/hyperlink" Target="https://arxiv.org/abs/2205.11775" TargetMode="External"/><Relationship Id="rId18" Type="http://schemas.openxmlformats.org/officeDocument/2006/relationships/hyperlink" Target="https://wires.onlinelibrary.wiley.com/doi/full/10.1002/widm.1493" TargetMode="External"/><Relationship Id="rId3" Type="http://schemas.openxmlformats.org/officeDocument/2006/relationships/hyperlink" Target="https://arxiv.org/abs/1602.04938" TargetMode="External"/><Relationship Id="rId7" Type="http://schemas.openxmlformats.org/officeDocument/2006/relationships/hyperlink" Target="https://arxiv.org/abs/1710.02572" TargetMode="External"/><Relationship Id="rId12" Type="http://schemas.openxmlformats.org/officeDocument/2006/relationships/hyperlink" Target="https://arxiv.org/abs/2003.07132" TargetMode="External"/><Relationship Id="rId17" Type="http://schemas.openxmlformats.org/officeDocument/2006/relationships/hyperlink" Target="https://arxiv.org/abs/1806.07538" TargetMode="External"/><Relationship Id="rId2" Type="http://schemas.openxmlformats.org/officeDocument/2006/relationships/hyperlink" Target="https://christophm.github.io/interpretable-ml-book/" TargetMode="External"/><Relationship Id="rId16" Type="http://schemas.openxmlformats.org/officeDocument/2006/relationships/hyperlink" Target="https://arxiv.org/abs/2006.0885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306.6677" TargetMode="External"/><Relationship Id="rId11" Type="http://schemas.openxmlformats.org/officeDocument/2006/relationships/hyperlink" Target="https://arxiv.org/abs/1711.07592" TargetMode="External"/><Relationship Id="rId5" Type="http://schemas.openxmlformats.org/officeDocument/2006/relationships/hyperlink" Target="https://hastie.su.domains/StatLearnSparsity/" TargetMode="External"/><Relationship Id="rId15" Type="http://schemas.openxmlformats.org/officeDocument/2006/relationships/hyperlink" Target="https://arxiv.org/abs/2011.10219" TargetMode="External"/><Relationship Id="rId10" Type="http://schemas.openxmlformats.org/officeDocument/2006/relationships/hyperlink" Target="https://arxiv.org/abs/2305.01582" TargetMode="External"/><Relationship Id="rId19" Type="http://schemas.openxmlformats.org/officeDocument/2006/relationships/hyperlink" Target="https://arxiv.org/abs/1802.02195" TargetMode="External"/><Relationship Id="rId4" Type="http://schemas.openxmlformats.org/officeDocument/2006/relationships/hyperlink" Target="https://arxiv.org/abs/2111.01743" TargetMode="External"/><Relationship Id="rId9" Type="http://schemas.openxmlformats.org/officeDocument/2006/relationships/hyperlink" Target="https://cran.r-project.org/web/packages/mboost/vignettes/mboost_tutorial.pdf" TargetMode="External"/><Relationship Id="rId14" Type="http://schemas.openxmlformats.org/officeDocument/2006/relationships/hyperlink" Target="https://arxiv.org/abs/1909.10662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christophm.github.io/interpretable-ml-book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9.06321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306.6677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6.6677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6.6677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6.6677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hastie.su.domains/Papers/SGLpaper.pdf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stie.su.domains/Papers/SGLpaper.pdf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stie.su.domains/StatLearnSparsity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6.6677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stie.su.domains/StatLearnSparsity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arxiv.org/abs/1306.6677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hastie.su.domains/StatLearnSparsity/" TargetMode="Externa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arxiv.org/abs/2011.10219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7538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6.07538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stie.su.domains/StatLearnSparsity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stie.su.domains/StatLearnSparsity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stie.su.domains/StatLearnSparsity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stie.su.domains/StatLearnSparsity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stie.su.domains/StatLearnSparsity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stie.su.domains/StatLearnSparsity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stie.su.domains/StatLearnSparsity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stie.su.domains/StatLearnSparsity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306.667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306.6677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0257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0257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0.png"/><Relationship Id="rId18" Type="http://schemas.openxmlformats.org/officeDocument/2006/relationships/customXml" Target="../ink/ink8.xml"/><Relationship Id="rId3" Type="http://schemas.openxmlformats.org/officeDocument/2006/relationships/hyperlink" Target="https://arxiv.org/abs/1710.02572" TargetMode="External"/><Relationship Id="rId7" Type="http://schemas.openxmlformats.org/officeDocument/2006/relationships/image" Target="../media/image27.png"/><Relationship Id="rId12" Type="http://schemas.openxmlformats.org/officeDocument/2006/relationships/customXml" Target="../ink/ink5.xml"/><Relationship Id="rId17" Type="http://schemas.openxmlformats.org/officeDocument/2006/relationships/image" Target="../media/image32.png"/><Relationship Id="rId2" Type="http://schemas.openxmlformats.org/officeDocument/2006/relationships/image" Target="../media/image25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8.png"/><Relationship Id="rId14" Type="http://schemas.openxmlformats.org/officeDocument/2006/relationships/customXml" Target="../ink/ink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ylorfrancis.com/books/mono/10.1201/9781315370279/generalized-additive-models-simon-woo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ygam.readthedocs.io/en/latest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mboost/vignettes/mboost_tutorial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01582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5.0158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7592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7592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7592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0713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0713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07132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07132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07132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07132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07132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arxiv.org/abs/2205.1177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9.10662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9.10662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image" Target="../media/image570.png"/><Relationship Id="rId26" Type="http://schemas.openxmlformats.org/officeDocument/2006/relationships/image" Target="../media/image610.png"/><Relationship Id="rId39" Type="http://schemas.openxmlformats.org/officeDocument/2006/relationships/image" Target="../media/image67.png"/><Relationship Id="rId21" Type="http://schemas.openxmlformats.org/officeDocument/2006/relationships/customXml" Target="../ink/ink18.xml"/><Relationship Id="rId34" Type="http://schemas.openxmlformats.org/officeDocument/2006/relationships/image" Target="../media/image65.png"/><Relationship Id="rId42" Type="http://schemas.openxmlformats.org/officeDocument/2006/relationships/customXml" Target="../ink/ink29.xml"/><Relationship Id="rId47" Type="http://schemas.openxmlformats.org/officeDocument/2006/relationships/image" Target="../media/image71.png"/><Relationship Id="rId50" Type="http://schemas.openxmlformats.org/officeDocument/2006/relationships/customXml" Target="../ink/ink33.xml"/><Relationship Id="rId55" Type="http://schemas.openxmlformats.org/officeDocument/2006/relationships/image" Target="../media/image75.png"/><Relationship Id="rId7" Type="http://schemas.openxmlformats.org/officeDocument/2006/relationships/customXml" Target="../ink/ink11.xml"/><Relationship Id="rId2" Type="http://schemas.openxmlformats.org/officeDocument/2006/relationships/hyperlink" Target="https://arxiv.org/abs/1909.10662" TargetMode="External"/><Relationship Id="rId16" Type="http://schemas.openxmlformats.org/officeDocument/2006/relationships/image" Target="../media/image560.png"/><Relationship Id="rId29" Type="http://schemas.openxmlformats.org/officeDocument/2006/relationships/customXml" Target="../ink/ink22.xml"/><Relationship Id="rId11" Type="http://schemas.openxmlformats.org/officeDocument/2006/relationships/customXml" Target="../ink/ink13.xml"/><Relationship Id="rId24" Type="http://schemas.openxmlformats.org/officeDocument/2006/relationships/image" Target="../media/image600.png"/><Relationship Id="rId32" Type="http://schemas.openxmlformats.org/officeDocument/2006/relationships/image" Target="../media/image64.png"/><Relationship Id="rId37" Type="http://schemas.openxmlformats.org/officeDocument/2006/relationships/image" Target="../media/image66.png"/><Relationship Id="rId40" Type="http://schemas.openxmlformats.org/officeDocument/2006/relationships/customXml" Target="../ink/ink28.xml"/><Relationship Id="rId45" Type="http://schemas.openxmlformats.org/officeDocument/2006/relationships/image" Target="../media/image70.png"/><Relationship Id="rId53" Type="http://schemas.openxmlformats.org/officeDocument/2006/relationships/image" Target="../media/image74.png"/><Relationship Id="rId58" Type="http://schemas.openxmlformats.org/officeDocument/2006/relationships/customXml" Target="../ink/ink37.xml"/><Relationship Id="rId5" Type="http://schemas.openxmlformats.org/officeDocument/2006/relationships/customXml" Target="../ink/ink10.xml"/><Relationship Id="rId19" Type="http://schemas.openxmlformats.org/officeDocument/2006/relationships/customXml" Target="../ink/ink17.xml"/><Relationship Id="rId4" Type="http://schemas.openxmlformats.org/officeDocument/2006/relationships/image" Target="../media/image500.png"/><Relationship Id="rId9" Type="http://schemas.openxmlformats.org/officeDocument/2006/relationships/customXml" Target="../ink/ink12.xml"/><Relationship Id="rId14" Type="http://schemas.openxmlformats.org/officeDocument/2006/relationships/image" Target="../media/image550.png"/><Relationship Id="rId22" Type="http://schemas.openxmlformats.org/officeDocument/2006/relationships/image" Target="../media/image590.png"/><Relationship Id="rId27" Type="http://schemas.openxmlformats.org/officeDocument/2006/relationships/customXml" Target="../ink/ink21.xml"/><Relationship Id="rId30" Type="http://schemas.openxmlformats.org/officeDocument/2006/relationships/image" Target="../media/image63.png"/><Relationship Id="rId35" Type="http://schemas.openxmlformats.org/officeDocument/2006/relationships/customXml" Target="../ink/ink25.xml"/><Relationship Id="rId43" Type="http://schemas.openxmlformats.org/officeDocument/2006/relationships/image" Target="../media/image69.png"/><Relationship Id="rId48" Type="http://schemas.openxmlformats.org/officeDocument/2006/relationships/customXml" Target="../ink/ink32.xml"/><Relationship Id="rId56" Type="http://schemas.openxmlformats.org/officeDocument/2006/relationships/customXml" Target="../ink/ink36.xml"/><Relationship Id="rId8" Type="http://schemas.openxmlformats.org/officeDocument/2006/relationships/image" Target="../media/image520.png"/><Relationship Id="rId51" Type="http://schemas.openxmlformats.org/officeDocument/2006/relationships/image" Target="../media/image73.png"/><Relationship Id="rId3" Type="http://schemas.openxmlformats.org/officeDocument/2006/relationships/customXml" Target="../ink/ink9.xml"/><Relationship Id="rId12" Type="http://schemas.openxmlformats.org/officeDocument/2006/relationships/image" Target="../media/image540.png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33" Type="http://schemas.openxmlformats.org/officeDocument/2006/relationships/customXml" Target="../ink/ink24.xml"/><Relationship Id="rId38" Type="http://schemas.openxmlformats.org/officeDocument/2006/relationships/customXml" Target="../ink/ink27.xml"/><Relationship Id="rId46" Type="http://schemas.openxmlformats.org/officeDocument/2006/relationships/customXml" Target="../ink/ink31.xml"/><Relationship Id="rId59" Type="http://schemas.openxmlformats.org/officeDocument/2006/relationships/image" Target="../media/image77.png"/><Relationship Id="rId20" Type="http://schemas.openxmlformats.org/officeDocument/2006/relationships/image" Target="../media/image580.png"/><Relationship Id="rId41" Type="http://schemas.openxmlformats.org/officeDocument/2006/relationships/image" Target="../media/image68.png"/><Relationship Id="rId54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620.png"/><Relationship Id="rId36" Type="http://schemas.openxmlformats.org/officeDocument/2006/relationships/customXml" Target="../ink/ink26.xml"/><Relationship Id="rId49" Type="http://schemas.openxmlformats.org/officeDocument/2006/relationships/image" Target="../media/image72.png"/><Relationship Id="rId57" Type="http://schemas.openxmlformats.org/officeDocument/2006/relationships/image" Target="../media/image76.png"/><Relationship Id="rId10" Type="http://schemas.openxmlformats.org/officeDocument/2006/relationships/image" Target="../media/image530.png"/><Relationship Id="rId31" Type="http://schemas.openxmlformats.org/officeDocument/2006/relationships/customXml" Target="../ink/ink23.xml"/><Relationship Id="rId44" Type="http://schemas.openxmlformats.org/officeDocument/2006/relationships/customXml" Target="../ink/ink30.xml"/><Relationship Id="rId52" Type="http://schemas.openxmlformats.org/officeDocument/2006/relationships/customXml" Target="../ink/ink34.xml"/><Relationship Id="rId60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2" Type="http://schemas.openxmlformats.org/officeDocument/2006/relationships/hyperlink" Target="https://arxiv.org/abs/1909.1066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customXml" Target="../ink/ink39.xml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customXml" Target="../ink/ink4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11.01743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arxiv.org/abs/2011.10219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arxiv.org/abs/2011.10219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arxiv.org/abs/2011.10219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6.08852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7538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7538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arxiv.org/abs/1806.07538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7538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arxiv.org/abs/1806.0753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Interpretable Deep Learning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514979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1075-1C27-CB15-6435-EDABCF37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Before: Interpretable AI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1202-5F90-11AC-715C-4AE8CABBA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 numCol="2">
            <a:normAutofit/>
          </a:bodyPr>
          <a:lstStyle/>
          <a:p>
            <a:pPr marL="0" indent="0">
              <a:buNone/>
            </a:pPr>
            <a:r>
              <a:rPr lang="en-US" dirty="0">
                <a:latin typeface="Bitter ExtraBold" pitchFamily="2" charset="0"/>
              </a:rPr>
              <a:t>Linear Models</a:t>
            </a:r>
          </a:p>
          <a:p>
            <a:pPr lvl="1"/>
            <a:r>
              <a:rPr lang="en-US" sz="3600" dirty="0">
                <a:latin typeface="Bitter SemiBold" pitchFamily="2" charset="0"/>
              </a:rPr>
              <a:t>Lasso: fused, group, graph sparsity</a:t>
            </a:r>
          </a:p>
          <a:p>
            <a:pPr lvl="1"/>
            <a:r>
              <a:rPr lang="en-US" sz="3600" dirty="0">
                <a:latin typeface="Bitter SemiBold" pitchFamily="2" charset="0"/>
              </a:rPr>
              <a:t>Sign constraints</a:t>
            </a:r>
          </a:p>
          <a:p>
            <a:pPr lvl="1"/>
            <a:r>
              <a:rPr lang="en-US" sz="3600" dirty="0">
                <a:latin typeface="Bitter SemiBold" pitchFamily="2" charset="0"/>
              </a:rPr>
              <a:t>SLIM</a:t>
            </a:r>
          </a:p>
          <a:p>
            <a:pPr marL="0" indent="0">
              <a:buNone/>
            </a:pPr>
            <a:r>
              <a:rPr lang="en-US" dirty="0">
                <a:latin typeface="Bitter ExtraBold" pitchFamily="2" charset="0"/>
              </a:rPr>
              <a:t>ML models</a:t>
            </a:r>
          </a:p>
          <a:p>
            <a:pPr lvl="1"/>
            <a:r>
              <a:rPr lang="en-US" sz="3600" dirty="0">
                <a:latin typeface="Bitter SemiBold" pitchFamily="2" charset="0"/>
              </a:rPr>
              <a:t>Rule lists, decision trees</a:t>
            </a:r>
          </a:p>
          <a:p>
            <a:pPr lvl="1"/>
            <a:r>
              <a:rPr lang="en-US" sz="3600" dirty="0">
                <a:latin typeface="Bitter SemiBold" pitchFamily="2" charset="0"/>
              </a:rPr>
              <a:t>Gradient boosting</a:t>
            </a:r>
          </a:p>
          <a:p>
            <a:pPr lvl="1"/>
            <a:r>
              <a:rPr lang="en-US" sz="3600" dirty="0">
                <a:latin typeface="Bitter SemiBold" pitchFamily="2" charset="0"/>
              </a:rPr>
              <a:t>GAM, GA²M, AIM</a:t>
            </a:r>
          </a:p>
          <a:p>
            <a:pPr marL="0" indent="0">
              <a:buNone/>
            </a:pPr>
            <a:r>
              <a:rPr lang="en-US" dirty="0">
                <a:latin typeface="Bitter ExtraBold" pitchFamily="2" charset="0"/>
              </a:rPr>
              <a:t>Deep learning models</a:t>
            </a:r>
          </a:p>
          <a:p>
            <a:pPr lvl="1"/>
            <a:r>
              <a:rPr lang="en-US" sz="3600" dirty="0">
                <a:latin typeface="Bitter SemiBold" pitchFamily="2" charset="0"/>
              </a:rPr>
              <a:t>Monotonicity: activation functions, gradient penalty</a:t>
            </a:r>
          </a:p>
          <a:p>
            <a:pPr lvl="1"/>
            <a:r>
              <a:rPr lang="en-US" sz="3600" dirty="0">
                <a:latin typeface="Bitter SemiBold" pitchFamily="2" charset="0"/>
              </a:rPr>
              <a:t>Sparsity</a:t>
            </a:r>
          </a:p>
          <a:p>
            <a:pPr lvl="1"/>
            <a:r>
              <a:rPr lang="en-US" sz="3600" dirty="0">
                <a:latin typeface="Bitter SemiBold" pitchFamily="2" charset="0"/>
              </a:rPr>
              <a:t>Varying coefficient models</a:t>
            </a:r>
          </a:p>
          <a:p>
            <a:pPr lvl="1"/>
            <a:r>
              <a:rPr lang="en-US" sz="3600" dirty="0">
                <a:latin typeface="Bitter SemiBold" pitchFamily="2" charset="0"/>
              </a:rPr>
              <a:t>Mixture of experts</a:t>
            </a:r>
            <a:endParaRPr lang="en-AE" sz="3600" dirty="0">
              <a:latin typeface="Bitter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978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0"/>
            <a:ext cx="12192000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Net(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nn.Module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 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__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__(self,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theta_k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h_k1, h_k2):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super(Net,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).__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__()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.theta_fc1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theta_k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.theta_fc2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theta_k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h_k2 )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.intercept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nn.Parameter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torch.tensor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.)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.enc_fc1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h_k1 )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.enc_fc2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h_k1, h_k2 )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.dec_fc1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h_k2, h_k1 )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.dec_fc2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h_k1,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forward(self, x): 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h    =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.enc_fc2(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.enc_fc1( x ) )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xhat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.dec_fc2(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.dec_fc1( h ) )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theta =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.theta_fc2(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.theta_fc1(x) )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yhat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5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.intercept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torch.sum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theta * h, dim=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keepdim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h,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xhat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theta,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yhat</a:t>
            </a:r>
            <a:endParaRPr lang="en-US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h,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x_hat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beta,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model(X_)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error          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y_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reconstruction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x_hat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X_ 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torch.autograd.grad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outputs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inputs = X_,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grad_outputs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torch.ones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y_hat.size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create_graph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retain_graph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)[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  </a:t>
            </a:r>
            <a:r>
              <a:rPr lang="en-US" sz="105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Isn't there an easier way to do that?</a:t>
            </a:r>
            <a:endParaRPr lang="en-US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torch.autograd.grad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outputs = h[:,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inputs  = X_,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grad_outputs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torch.ones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(h[:,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].size()),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retain_graph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create_graph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          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)[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range(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h.shape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J.view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J.shape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J.shape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J </a:t>
            </a:r>
            <a:r>
              <a:rPr lang="en-US" sz="10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Js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]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torch.concat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(Js,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penalty =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torch.sum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( 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 -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torch.einsum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</a:t>
            </a:r>
            <a:r>
              <a:rPr lang="en-US" sz="1050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ik,ijk</a:t>
            </a:r>
            <a:r>
              <a:rPr lang="en-US" sz="105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-&gt;</a:t>
            </a:r>
            <a:r>
              <a:rPr lang="en-US" sz="1050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ij</a:t>
            </a:r>
            <a:r>
              <a:rPr lang="en-US" sz="105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beta, J)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 ** 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 / </a:t>
            </a:r>
            <a:r>
              <a:rPr lang="en-US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X_.shape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b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 = error + reconstruction + </a:t>
            </a:r>
            <a:r>
              <a:rPr lang="en-US" sz="10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 penalty</a:t>
            </a:r>
          </a:p>
          <a:p>
            <a:endParaRPr lang="en-US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2450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890A-E897-ABB3-3D54-AED556D3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of experts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63627-9239-7703-6D91-56734862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2199" y="1785680"/>
            <a:ext cx="7115175" cy="3896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21A4C-4A2D-62F7-AD30-242366B19917}"/>
              </a:ext>
            </a:extLst>
          </p:cNvPr>
          <p:cNvSpPr txBox="1"/>
          <p:nvPr/>
        </p:nvSpPr>
        <p:spPr>
          <a:xfrm>
            <a:off x="0" y="6488668"/>
            <a:ext cx="750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Granger-causal attentive mixtures of experts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(P. Schwab et al., 2018)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EA1CB-453D-37EE-88AD-0EC61CA42984}"/>
              </a:ext>
            </a:extLst>
          </p:cNvPr>
          <p:cNvSpPr txBox="1"/>
          <p:nvPr/>
        </p:nvSpPr>
        <p:spPr>
          <a:xfrm>
            <a:off x="7836799" y="5877740"/>
            <a:ext cx="1299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GAM</a:t>
            </a:r>
            <a:endParaRPr lang="en-A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1FA7E-F6C8-E879-A153-3BBE8DD86786}"/>
              </a:ext>
            </a:extLst>
          </p:cNvPr>
          <p:cNvSpPr txBox="1"/>
          <p:nvPr/>
        </p:nvSpPr>
        <p:spPr>
          <a:xfrm>
            <a:off x="6693679" y="5877739"/>
            <a:ext cx="1299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VCM</a:t>
            </a:r>
            <a:endParaRPr lang="en-AE" sz="3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1E05A1-0444-2D96-5134-66A0CD381B5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343656" y="5248275"/>
            <a:ext cx="0" cy="629464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0122CA-7E2B-829E-6591-F7DEB07B5927}"/>
              </a:ext>
            </a:extLst>
          </p:cNvPr>
          <p:cNvCxnSpPr>
            <a:cxnSpLocks/>
          </p:cNvCxnSpPr>
          <p:nvPr/>
        </p:nvCxnSpPr>
        <p:spPr>
          <a:xfrm flipV="1">
            <a:off x="8439031" y="5248275"/>
            <a:ext cx="0" cy="629464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4459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890A-E897-ABB3-3D54-AED556D3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of experts</a:t>
            </a:r>
            <a:endParaRPr lang="en-A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21A4C-4A2D-62F7-AD30-242366B19917}"/>
              </a:ext>
            </a:extLst>
          </p:cNvPr>
          <p:cNvSpPr txBox="1"/>
          <p:nvPr/>
        </p:nvSpPr>
        <p:spPr>
          <a:xfrm>
            <a:off x="0" y="6488668"/>
            <a:ext cx="750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Granger-causal attentive mixtures of experts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(P. Schwab et al., 2018)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A1AA0-4F84-F578-1086-9555C6176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0" y="1560598"/>
            <a:ext cx="9525000" cy="47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549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>
            <a:extLst>
              <a:ext uri="{FF2B5EF4-FFF2-40B4-BE49-F238E27FC236}">
                <a16:creationId xmlns:a16="http://schemas.microsoft.com/office/drawing/2014/main" id="{6AF9D1D9-F6B0-1372-8F44-4DB7B09AD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5F6EA1D7-08D2-3611-1C32-A64C54D67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5516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7781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Conclusion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22408290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944D-2A08-5CD1-A8DD-60CDD596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B4C1-9FEA-7161-16C2-458CA2DB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sign constraints or </a:t>
            </a:r>
            <a:r>
              <a:rPr lang="en-US" dirty="0">
                <a:latin typeface="Bitter ExtraBold" pitchFamily="2" charset="0"/>
              </a:rPr>
              <a:t>monotonicity</a:t>
            </a:r>
            <a:r>
              <a:rPr lang="en-US" dirty="0"/>
              <a:t> penalties to your models</a:t>
            </a:r>
          </a:p>
          <a:p>
            <a:r>
              <a:rPr lang="en-US" dirty="0"/>
              <a:t>Add </a:t>
            </a:r>
            <a:r>
              <a:rPr lang="en-US" dirty="0">
                <a:latin typeface="Bitter ExtraBold" pitchFamily="2" charset="0"/>
              </a:rPr>
              <a:t>sparsity</a:t>
            </a:r>
            <a:r>
              <a:rPr lang="en-US" dirty="0"/>
              <a:t> penalties to your models</a:t>
            </a:r>
          </a:p>
          <a:p>
            <a:r>
              <a:rPr lang="en-US" dirty="0"/>
              <a:t>Prefer </a:t>
            </a:r>
            <a:r>
              <a:rPr lang="en-US" dirty="0">
                <a:latin typeface="Bitter ExtraBold" pitchFamily="2" charset="0"/>
              </a:rPr>
              <a:t>additive</a:t>
            </a:r>
            <a:r>
              <a:rPr lang="en-US" dirty="0"/>
              <a:t> models (GAM, GA²M): while </a:t>
            </a:r>
            <a:r>
              <a:rPr lang="en-US" dirty="0">
                <a:latin typeface="Bitter ExtraBold" pitchFamily="2" charset="0"/>
              </a:rPr>
              <a:t>sparse</a:t>
            </a:r>
            <a:r>
              <a:rPr lang="en-US" dirty="0"/>
              <a:t> and interpretable, they allow for nonlinearities and interactions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3891885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E92F-A4B2-DE77-2DBC-CC1D9CF3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MSE</a:t>
            </a:r>
            <a:endParaRPr lang="en-A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EF6CD3-16C3-3481-BFD9-49E48D4DEF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220022"/>
              </p:ext>
            </p:extLst>
          </p:nvPr>
        </p:nvGraphicFramePr>
        <p:xfrm>
          <a:off x="1536192" y="1528763"/>
          <a:ext cx="3931920" cy="5191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216">
                  <a:extLst>
                    <a:ext uri="{9D8B030D-6E8A-4147-A177-3AD203B41FA5}">
                      <a16:colId xmlns:a16="http://schemas.microsoft.com/office/drawing/2014/main" val="581247219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738501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28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Constant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0.150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25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OLS</a:t>
                      </a:r>
                      <a:endParaRPr lang="en-A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0.022</a:t>
                      </a:r>
                      <a:endParaRPr lang="en-A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Lasso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0.023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0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Constrained regression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0.026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2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0.057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876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Monotonic DT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0.057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99044"/>
                  </a:ext>
                </a:extLst>
              </a:tr>
              <a:tr h="37014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XGBoost</a:t>
                      </a:r>
                      <a:endParaRPr lang="en-A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0.021</a:t>
                      </a:r>
                      <a:endParaRPr lang="en-A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39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LightGBM</a:t>
                      </a:r>
                      <a:endParaRPr lang="en-A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0.020</a:t>
                      </a:r>
                      <a:endParaRPr lang="en-A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04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CatBoost</a:t>
                      </a:r>
                      <a:endParaRPr lang="en-A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0.019</a:t>
                      </a:r>
                      <a:endParaRPr lang="en-A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41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r>
                        <a:rPr lang="en-US" dirty="0"/>
                        <a:t> (monotonic)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0.024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52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LightGBM</a:t>
                      </a:r>
                      <a:r>
                        <a:rPr lang="en-US" dirty="0"/>
                        <a:t> (monotonic)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0.020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34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CatBoost</a:t>
                      </a:r>
                      <a:r>
                        <a:rPr lang="en-US" dirty="0"/>
                        <a:t> (monotonic)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0.033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94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0.019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184799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D95FEC0-B862-9D01-5E7E-00E8DD2461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828367"/>
              </p:ext>
            </p:extLst>
          </p:nvPr>
        </p:nvGraphicFramePr>
        <p:xfrm>
          <a:off x="6126480" y="1528763"/>
          <a:ext cx="4169664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9740">
                  <a:extLst>
                    <a:ext uri="{9D8B030D-6E8A-4147-A177-3AD203B41FA5}">
                      <a16:colId xmlns:a16="http://schemas.microsoft.com/office/drawing/2014/main" val="581247219"/>
                    </a:ext>
                  </a:extLst>
                </a:gridCol>
                <a:gridCol w="939924">
                  <a:extLst>
                    <a:ext uri="{9D8B030D-6E8A-4147-A177-3AD203B41FA5}">
                      <a16:colId xmlns:a16="http://schemas.microsoft.com/office/drawing/2014/main" val="738501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28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Bitter ExtraBold" pitchFamily="2" charset="0"/>
                        </a:rPr>
                        <a:t>GAM (monotonic)</a:t>
                      </a:r>
                      <a:endParaRPr lang="en-AE" b="1" dirty="0">
                        <a:latin typeface="Bitter Extra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Bitter ExtraBold" pitchFamily="2" charset="0"/>
                        </a:rPr>
                        <a:t>0.017</a:t>
                      </a:r>
                      <a:endParaRPr lang="en-AE" dirty="0">
                        <a:solidFill>
                          <a:schemeClr val="bg1">
                            <a:lumMod val="50000"/>
                          </a:schemeClr>
                        </a:solidFill>
                        <a:latin typeface="Bitter ExtraBo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2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Neural Net</a:t>
                      </a:r>
                      <a:endParaRPr lang="en-A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0.058</a:t>
                      </a:r>
                      <a:endParaRPr lang="en-A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25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AIM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0.040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Symbolic regression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0.033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2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 Boosting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0.025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876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NN with positive weights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0.028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99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NN with gradient penalty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0.022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39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Sparse-input NN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0.032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04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GAMI-Net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0.020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41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GAMI-Net (monotonic)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0.020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52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Varying coefficient model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0.023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34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Self-explaining neural net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0.021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94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Mixture of experts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0.018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184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6385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3699-B4D5-2F7B-4B20-4E89C262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72B41-CBAC-0E1C-7C95-4FF05F74202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263586"/>
            <a:ext cx="12192000" cy="560563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0" indent="0">
              <a:buNone/>
            </a:pPr>
            <a:r>
              <a:rPr lang="en-US" sz="1800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Interpretable Machine Learning</a:t>
            </a:r>
            <a:r>
              <a:rPr lang="en-US" sz="1800" dirty="0"/>
              <a:t>, C. Molnar (2020)</a:t>
            </a:r>
          </a:p>
          <a:p>
            <a:pPr marL="0" indent="0">
              <a:buNone/>
            </a:pPr>
            <a:r>
              <a:rPr lang="en-US" sz="18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should I trust you? Explaining the predictions of any classifier</a:t>
            </a:r>
            <a:r>
              <a:rPr lang="en-US" sz="1800" dirty="0"/>
              <a:t>, M.T. Ribeiro et al. (2016)</a:t>
            </a:r>
            <a:endParaRPr lang="en-AE" sz="1800" dirty="0"/>
          </a:p>
          <a:p>
            <a:pPr marL="0" indent="0">
              <a:buNone/>
            </a:pPr>
            <a:r>
              <a:rPr lang="en-US" sz="18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Designing inherently interpretable machine learning models</a:t>
            </a:r>
            <a:r>
              <a:rPr lang="en-US" sz="1800" dirty="0"/>
              <a:t>, A. </a:t>
            </a:r>
            <a:r>
              <a:rPr lang="en-US" sz="1800" dirty="0" err="1"/>
              <a:t>Sudjianto</a:t>
            </a:r>
            <a:r>
              <a:rPr lang="en-US" sz="1800" dirty="0"/>
              <a:t> and A. Zhang (2021)</a:t>
            </a:r>
            <a:endParaRPr lang="en-AE" sz="1800" dirty="0"/>
          </a:p>
          <a:p>
            <a:pPr marL="0" indent="0">
              <a:buNone/>
            </a:pPr>
            <a:r>
              <a:rPr lang="en-US" sz="1800" i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sz="1800" dirty="0"/>
              <a:t>, T. Hastie et al. (2015)</a:t>
            </a:r>
            <a:endParaRPr lang="en-AE" sz="1800" dirty="0"/>
          </a:p>
          <a:p>
            <a:pPr marL="0" indent="0">
              <a:buNone/>
            </a:pPr>
            <a:r>
              <a:rPr lang="en-US" sz="1800" i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Supersparse</a:t>
            </a:r>
            <a:r>
              <a:rPr lang="en-US" sz="18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linear integer model for interpretable classification</a:t>
            </a:r>
            <a:r>
              <a:rPr lang="en-US" sz="1800" dirty="0"/>
              <a:t>, B. </a:t>
            </a:r>
            <a:r>
              <a:rPr lang="en-US" sz="1800" dirty="0" err="1"/>
              <a:t>Ustun</a:t>
            </a:r>
            <a:r>
              <a:rPr lang="en-US" sz="1800" dirty="0"/>
              <a:t> et al. (2013)</a:t>
            </a:r>
            <a:endParaRPr lang="en-AE" sz="1800" dirty="0"/>
          </a:p>
          <a:p>
            <a:pPr marL="0" indent="0">
              <a:buNone/>
            </a:pPr>
            <a:r>
              <a:rPr lang="en-US" sz="1800" i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optimization approach to learning falling rule lists</a:t>
            </a:r>
            <a:r>
              <a:rPr lang="en-US" sz="1800" dirty="0"/>
              <a:t>, C. Chen and C. Rudin (2017)</a:t>
            </a:r>
            <a:endParaRPr lang="en-AE" sz="1800" dirty="0"/>
          </a:p>
          <a:p>
            <a:pPr marL="0" indent="0">
              <a:buNone/>
            </a:pPr>
            <a:r>
              <a:rPr lang="en-GB" sz="1800" i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Generalized additive models</a:t>
            </a:r>
            <a:r>
              <a:rPr lang="en-GB" sz="1800" dirty="0"/>
              <a:t> (S.N. Wood, 2017)</a:t>
            </a:r>
            <a:endParaRPr lang="en-AE" sz="1800" dirty="0"/>
          </a:p>
          <a:p>
            <a:pPr marL="0" indent="0">
              <a:buNone/>
            </a:pPr>
            <a:r>
              <a:rPr lang="en-GB" sz="1800" i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Model-based boosting in R: a hands-on tutorial using the R package </a:t>
            </a:r>
            <a:r>
              <a:rPr lang="en-GB" sz="1800" i="1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mboost</a:t>
            </a:r>
            <a:r>
              <a:rPr lang="en-GB" sz="1800" dirty="0"/>
              <a:t> (B. </a:t>
            </a:r>
            <a:r>
              <a:rPr lang="en-GB" sz="1800" dirty="0" err="1"/>
              <a:t>Hofner</a:t>
            </a:r>
            <a:r>
              <a:rPr lang="en-GB" sz="1800" dirty="0"/>
              <a:t> et al., 2014)</a:t>
            </a:r>
            <a:endParaRPr lang="en-AE" sz="1800" dirty="0"/>
          </a:p>
          <a:p>
            <a:pPr marL="0" indent="0">
              <a:buNone/>
            </a:pPr>
            <a:r>
              <a:rPr lang="en-US" sz="1800" i="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Interpretable machine learning for science with </a:t>
            </a:r>
            <a:r>
              <a:rPr lang="en-US" sz="1800" i="1" dirty="0" err="1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PySR</a:t>
            </a:r>
            <a:r>
              <a:rPr lang="en-US" sz="1800" i="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lang="en-US" sz="1800" i="1" dirty="0" err="1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SymbolicRegression.jl</a:t>
            </a:r>
            <a:r>
              <a:rPr lang="en-US" sz="1800" dirty="0"/>
              <a:t>, M. Cranmer (2023)</a:t>
            </a:r>
            <a:endParaRPr lang="en-AE" sz="1800" dirty="0"/>
          </a:p>
          <a:p>
            <a:pPr marL="0" indent="0">
              <a:buNone/>
            </a:pPr>
            <a:r>
              <a:rPr lang="en-GB" sz="1800" i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Sparse-input neural networks for high-dimensional nonparametric regression</a:t>
            </a:r>
            <a:r>
              <a:rPr lang="en-GB" sz="1800" dirty="0"/>
              <a:t> (J. Feng and N. Simon, 2017)</a:t>
            </a:r>
          </a:p>
          <a:p>
            <a:pPr marL="0" indent="0">
              <a:buNone/>
            </a:pPr>
            <a:r>
              <a:rPr lang="en-GB" sz="1800" i="1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GAMI-Net: an explainable neural network based on GAMs with structured interactions</a:t>
            </a:r>
            <a:r>
              <a:rPr lang="en-GB" sz="1800" dirty="0"/>
              <a:t> (Z. Yang et al., 2020)</a:t>
            </a:r>
            <a:endParaRPr lang="en-AE" sz="1800" dirty="0"/>
          </a:p>
          <a:p>
            <a:pPr marL="0" indent="0">
              <a:buNone/>
            </a:pPr>
            <a:r>
              <a:rPr lang="en-US" sz="1800" i="1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Constrained monotonic neural networks</a:t>
            </a:r>
            <a:r>
              <a:rPr lang="en-US" sz="1800" dirty="0"/>
              <a:t>, D. </a:t>
            </a:r>
            <a:r>
              <a:rPr lang="en-US" sz="1800" dirty="0" err="1"/>
              <a:t>Runje</a:t>
            </a:r>
            <a:r>
              <a:rPr lang="en-US" sz="1800" dirty="0"/>
              <a:t> and S.M. </a:t>
            </a:r>
            <a:r>
              <a:rPr lang="en-US" sz="1800" dirty="0" err="1"/>
              <a:t>Shankaranarayana</a:t>
            </a:r>
            <a:r>
              <a:rPr lang="en-US" sz="1800" dirty="0"/>
              <a:t> (2022)</a:t>
            </a:r>
            <a:endParaRPr lang="en-AE" sz="1800" dirty="0"/>
          </a:p>
          <a:p>
            <a:pPr marL="0" indent="0">
              <a:buNone/>
            </a:pPr>
            <a:r>
              <a:rPr lang="en-GB" sz="1800" i="1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incorporate monotonicity in deep networks while preserving flexibility?</a:t>
            </a:r>
            <a:r>
              <a:rPr lang="en-GB" sz="1800" dirty="0"/>
              <a:t> A. Gupta et al. (2019)</a:t>
            </a:r>
            <a:endParaRPr lang="en-AE" sz="1800" dirty="0"/>
          </a:p>
          <a:p>
            <a:pPr marL="0" indent="0">
              <a:buNone/>
            </a:pPr>
            <a:r>
              <a:rPr lang="en-US" sz="1800" i="1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Certified monotonic neural networks</a:t>
            </a:r>
            <a:r>
              <a:rPr lang="en-US" sz="1800" dirty="0"/>
              <a:t>, X. Liu et al. (2020)</a:t>
            </a:r>
            <a:endParaRPr lang="en-AE" sz="1800" dirty="0"/>
          </a:p>
          <a:p>
            <a:pPr marL="0" indent="0">
              <a:buNone/>
            </a:pPr>
            <a:r>
              <a:rPr lang="en-GB" sz="1800" i="1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Counterexample-guided learning of monotonic neural networks</a:t>
            </a:r>
            <a:r>
              <a:rPr lang="en-GB" sz="1800" dirty="0"/>
              <a:t>, A. </a:t>
            </a:r>
            <a:r>
              <a:rPr lang="en-GB" sz="1800" dirty="0" err="1"/>
              <a:t>Sivaraman</a:t>
            </a:r>
            <a:r>
              <a:rPr lang="en-GB" sz="1800" dirty="0"/>
              <a:t> et al. (2020)</a:t>
            </a:r>
            <a:endParaRPr lang="en-AE" sz="1800" dirty="0"/>
          </a:p>
          <a:p>
            <a:pPr marL="0" indent="0">
              <a:buNone/>
            </a:pPr>
            <a:r>
              <a:rPr lang="en-GB" sz="1800" i="1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 Robust Interpretability with Self-Explaining Neural Networks</a:t>
            </a:r>
            <a:r>
              <a:rPr lang="en-GB" sz="1800" dirty="0"/>
              <a:t> (D. Alvarez-</a:t>
            </a:r>
            <a:r>
              <a:rPr lang="en-GB" sz="1800" dirty="0" err="1"/>
              <a:t>Melis</a:t>
            </a:r>
            <a:r>
              <a:rPr lang="en-GB" sz="1800" dirty="0"/>
              <a:t> and T.S. </a:t>
            </a:r>
            <a:r>
              <a:rPr lang="en-GB" sz="1800" dirty="0" err="1"/>
              <a:t>Jaakkola</a:t>
            </a:r>
            <a:r>
              <a:rPr lang="en-GB" sz="1800" dirty="0"/>
              <a:t>, 2018)</a:t>
            </a:r>
          </a:p>
          <a:p>
            <a:pPr marL="0" indent="0">
              <a:buNone/>
            </a:pPr>
            <a:r>
              <a:rPr lang="en-GB" sz="1800" i="1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Interpretable and explainable machine learning: a methods-centric overview with concrete examples</a:t>
            </a:r>
            <a:r>
              <a:rPr lang="en-GB" sz="1800" dirty="0"/>
              <a:t> (R. </a:t>
            </a:r>
            <a:r>
              <a:rPr lang="en-GB" sz="1800" dirty="0" err="1"/>
              <a:t>Marcinkevičs</a:t>
            </a:r>
            <a:r>
              <a:rPr lang="en-GB" sz="1800" dirty="0"/>
              <a:t> and J.E. Vogt, 2023)</a:t>
            </a:r>
          </a:p>
          <a:p>
            <a:pPr marL="0" indent="0">
              <a:buNone/>
            </a:pPr>
            <a:r>
              <a:rPr lang="en-GB" sz="1800" i="1" dirty="0"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Granger-causal attentive mixtures of experts</a:t>
            </a:r>
            <a:r>
              <a:rPr lang="en-GB" sz="1800" dirty="0"/>
              <a:t> (P. Schwab et al., 2018)</a:t>
            </a:r>
            <a:endParaRPr lang="en-AE" sz="1800" dirty="0"/>
          </a:p>
          <a:p>
            <a:pPr marL="0" indent="0">
              <a:buNone/>
            </a:pPr>
            <a:endParaRPr lang="en-AE" sz="1800" dirty="0"/>
          </a:p>
        </p:txBody>
      </p:sp>
    </p:spTree>
    <p:extLst>
      <p:ext uri="{BB962C8B-B14F-4D97-AF65-F5344CB8AC3E}">
        <p14:creationId xmlns:p14="http://schemas.microsoft.com/office/powerpoint/2010/main" val="4031614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Extra Slides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6536304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XAI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420842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Linear Models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22008026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B65CBF50-542E-1B06-4E74-0C81BA944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32" y="3557016"/>
            <a:ext cx="6774868" cy="33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26802-08AC-4279-ECFF-E26252F7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F8E26-9AE0-70DF-85F3-A2035E6E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Decomposition of the performance of a model into a sum of contributions of each input variable, obtained by fitting the model on all subsets of variables.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DC8FB-F5FE-BCA8-B178-DBB2D5CF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1" y="4530830"/>
            <a:ext cx="4727448" cy="20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15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84AB-9909-ED0B-5501-B44E31D9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Surrogate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71D7-F9C8-F740-873C-22C14865F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Simpler, interpretable model (e.g., linear regression or shallow regression tree), trained to reproduce the output of a more complicated model.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A0371-AFEB-8611-8418-430F7BCAC6FF}"/>
              </a:ext>
            </a:extLst>
          </p:cNvPr>
          <p:cNvSpPr txBox="1"/>
          <p:nvPr/>
        </p:nvSpPr>
        <p:spPr>
          <a:xfrm>
            <a:off x="0" y="6488668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Interpretable Machine Learning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C. Molnar (2020)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9793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3322-C92B-E2E2-B56D-AF27D1BE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Surrogate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3546-2DD9-CAAF-BA40-4E484D4FA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Simpler, interpretable model (e.g., linear regression or shallow regression tree), trained to reproduce the output of a more complicated model, but only in the vicinity of a given observation.</a:t>
            </a:r>
          </a:p>
          <a:p>
            <a:pPr marL="0" indent="0">
              <a:buNone/>
            </a:pPr>
            <a:r>
              <a:rPr lang="en-US" i="1" dirty="0">
                <a:latin typeface="Alegreya" pitchFamily="2" charset="0"/>
              </a:rPr>
              <a:t>          “For observations similar to this one, </a:t>
            </a:r>
            <a:br>
              <a:rPr lang="en-US" i="1" dirty="0">
                <a:latin typeface="Alegreya" pitchFamily="2" charset="0"/>
              </a:rPr>
            </a:br>
            <a:r>
              <a:rPr lang="en-US" i="1" dirty="0">
                <a:latin typeface="Alegreya" pitchFamily="2" charset="0"/>
              </a:rPr>
              <a:t>          the model works as follows: ...”</a:t>
            </a:r>
            <a:endParaRPr lang="en-AE" i="1" dirty="0">
              <a:latin typeface="Alegreya" pitchFamily="2" charset="0"/>
            </a:endParaRPr>
          </a:p>
          <a:p>
            <a:endParaRPr lang="en-A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E2F1-2360-2C53-5050-70400CB18FFC}"/>
              </a:ext>
            </a:extLst>
          </p:cNvPr>
          <p:cNvSpPr txBox="1"/>
          <p:nvPr/>
        </p:nvSpPr>
        <p:spPr>
          <a:xfrm>
            <a:off x="0" y="6488668"/>
            <a:ext cx="997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should I trust you? Explaining the predictions of any classifier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M.T. Ribeiro et al. (2016)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76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85C2-D53C-85FF-0BD5-22B1675D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2DE21-A0A2-32F1-66F8-2B0604CAC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given observation, which input variable should we change to change the </a:t>
            </a:r>
            <a:r>
              <a:rPr lang="en-US" dirty="0" err="1"/>
              <a:t>ouput</a:t>
            </a:r>
            <a:r>
              <a:rPr lang="en-US" dirty="0"/>
              <a:t>?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2451891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6A84-74D4-C282-3D1C-A942C381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maps, etc.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835A-B44A-1A2E-D062-ED453557C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given observation, decompose the output into a sum of contributions of each input variable.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45228-1F89-9BBD-A2E5-F570309FA5CE}"/>
              </a:ext>
            </a:extLst>
          </p:cNvPr>
          <p:cNvSpPr txBox="1"/>
          <p:nvPr/>
        </p:nvSpPr>
        <p:spPr>
          <a:xfrm>
            <a:off x="0" y="6488668"/>
            <a:ext cx="1014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Evaluating the visualization of what a deep neural network has learned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W.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Samek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80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3A90-5444-B5E1-715F-4EBEED60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SLIM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9A972-686B-F9C4-38C0-07401A6E6DD1}"/>
              </a:ext>
            </a:extLst>
          </p:cNvPr>
          <p:cNvSpPr txBox="1"/>
          <p:nvPr/>
        </p:nvSpPr>
        <p:spPr>
          <a:xfrm>
            <a:off x="0" y="6488668"/>
            <a:ext cx="931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Supersparse linear integer model for interpretable classification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B.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Ustun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(2013)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1DFF9-10CB-6318-E38B-5CC35162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2103"/>
            <a:ext cx="12192000" cy="2213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4CA53-1476-165D-FF6D-338C59A3B8A8}"/>
              </a:ext>
            </a:extLst>
          </p:cNvPr>
          <p:cNvSpPr txBox="1"/>
          <p:nvPr/>
        </p:nvSpPr>
        <p:spPr>
          <a:xfrm>
            <a:off x="3794760" y="487952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 loss</a:t>
            </a:r>
            <a:endParaRPr lang="en-A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BF474-2B66-5ED2-F65A-A6784F7084B7}"/>
              </a:ext>
            </a:extLst>
          </p:cNvPr>
          <p:cNvSpPr txBox="1"/>
          <p:nvPr/>
        </p:nvSpPr>
        <p:spPr>
          <a:xfrm>
            <a:off x="8574141" y="1797209"/>
            <a:ext cx="206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We want many of</a:t>
            </a:r>
            <a:br>
              <a:rPr lang="en-GB" dirty="0"/>
            </a:br>
            <a:r>
              <a:rPr lang="en-GB" dirty="0"/>
              <a:t>the βᵢ to be 0</a:t>
            </a:r>
            <a:endParaRPr lang="en-A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B5F8D2-2F6C-BDBD-3786-F726353462C6}"/>
              </a:ext>
            </a:extLst>
          </p:cNvPr>
          <p:cNvCxnSpPr/>
          <p:nvPr/>
        </p:nvCxnSpPr>
        <p:spPr>
          <a:xfrm flipV="1">
            <a:off x="4415703" y="4041931"/>
            <a:ext cx="0" cy="84702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61D777-E260-0AD5-345E-68D822CEE410}"/>
              </a:ext>
            </a:extLst>
          </p:cNvPr>
          <p:cNvCxnSpPr>
            <a:cxnSpLocks/>
          </p:cNvCxnSpPr>
          <p:nvPr/>
        </p:nvCxnSpPr>
        <p:spPr>
          <a:xfrm>
            <a:off x="9602665" y="2482191"/>
            <a:ext cx="0" cy="86726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ACE4DA-E0AE-C272-1729-CF477AF79AF8}"/>
              </a:ext>
            </a:extLst>
          </p:cNvPr>
          <p:cNvSpPr txBox="1"/>
          <p:nvPr/>
        </p:nvSpPr>
        <p:spPr>
          <a:xfrm>
            <a:off x="4431792" y="56537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output: ±1</a:t>
            </a:r>
            <a:endParaRPr lang="en-A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2AD779-1399-D321-42E8-28D8DC9CA303}"/>
              </a:ext>
            </a:extLst>
          </p:cNvPr>
          <p:cNvCxnSpPr>
            <a:cxnSpLocks/>
          </p:cNvCxnSpPr>
          <p:nvPr/>
        </p:nvCxnSpPr>
        <p:spPr>
          <a:xfrm flipV="1">
            <a:off x="5436783" y="4048027"/>
            <a:ext cx="0" cy="160569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33D082-7131-59EE-A6D5-350CA3A296B3}"/>
              </a:ext>
            </a:extLst>
          </p:cNvPr>
          <p:cNvSpPr txBox="1"/>
          <p:nvPr/>
        </p:nvSpPr>
        <p:spPr>
          <a:xfrm>
            <a:off x="6577584" y="565981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inputs: ±1</a:t>
            </a:r>
            <a:endParaRPr lang="en-A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03B6D0-9BCE-1901-50E9-64E3BCD7ED8A}"/>
              </a:ext>
            </a:extLst>
          </p:cNvPr>
          <p:cNvCxnSpPr>
            <a:cxnSpLocks/>
          </p:cNvCxnSpPr>
          <p:nvPr/>
        </p:nvCxnSpPr>
        <p:spPr>
          <a:xfrm flipV="1">
            <a:off x="7582575" y="4054123"/>
            <a:ext cx="0" cy="160569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D3A9F5-FF21-E430-7FA1-E7515CA3CA25}"/>
              </a:ext>
            </a:extLst>
          </p:cNvPr>
          <p:cNvSpPr txBox="1"/>
          <p:nvPr/>
        </p:nvSpPr>
        <p:spPr>
          <a:xfrm>
            <a:off x="10293096" y="4876478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ℓ¹ penalty</a:t>
            </a:r>
            <a:endParaRPr lang="en-A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C3C4C7-E025-1EA7-03CC-CBC876BD7BD4}"/>
              </a:ext>
            </a:extLst>
          </p:cNvPr>
          <p:cNvCxnSpPr/>
          <p:nvPr/>
        </p:nvCxnSpPr>
        <p:spPr>
          <a:xfrm flipV="1">
            <a:off x="11243223" y="4038883"/>
            <a:ext cx="0" cy="84702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5346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1D7F-C6AB-5856-FFCD-E3EB694C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Big-M constraint: ℓ⁰ norm</a:t>
            </a:r>
            <a:endParaRPr lang="en-A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E8C06-882E-6F1A-1964-E06AFECA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524"/>
            <a:ext cx="12192000" cy="5422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717AEC-BE8A-8BBF-EF99-7B2811B6DBD3}"/>
              </a:ext>
            </a:extLst>
          </p:cNvPr>
          <p:cNvSpPr txBox="1"/>
          <p:nvPr/>
        </p:nvSpPr>
        <p:spPr>
          <a:xfrm>
            <a:off x="0" y="6488668"/>
            <a:ext cx="931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Supersparse linear integer model for interpretable classification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B.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Ustun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(2013)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415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1D7F-C6AB-5856-FFCD-E3EB694C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Big-M constraint: 0-1 loss</a:t>
            </a:r>
            <a:endParaRPr lang="en-A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E187A1-DDD9-B1F8-A716-72A0A0F9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5238"/>
            <a:ext cx="12192000" cy="30847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1CF10D-4FA6-B14E-8E44-C3581EE7C281}"/>
              </a:ext>
            </a:extLst>
          </p:cNvPr>
          <p:cNvSpPr txBox="1"/>
          <p:nvPr/>
        </p:nvSpPr>
        <p:spPr>
          <a:xfrm>
            <a:off x="0" y="6488668"/>
            <a:ext cx="931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Supersparse linear integer model for interpretable classification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B.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Ustun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(2013)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0214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FAF4-4561-5920-9021-F4700765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SLIM</a:t>
            </a:r>
            <a:endParaRPr lang="en-AE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9B24224D-38FF-85F6-286B-3A9AE6A0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8448" y="1252378"/>
            <a:ext cx="9015984" cy="507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D4127-8C67-081B-3F57-64BF2E78ADBB}"/>
              </a:ext>
            </a:extLst>
          </p:cNvPr>
          <p:cNvSpPr txBox="1"/>
          <p:nvPr/>
        </p:nvSpPr>
        <p:spPr>
          <a:xfrm>
            <a:off x="0" y="6488668"/>
            <a:ext cx="931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Supersparse linear integer model for interpretable classification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B.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Ustun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(2013)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074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75645"/>
            <a:ext cx="1219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2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Untested -- do not use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AE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      </a:t>
            </a:r>
            <a:r>
              <a:rPr lang="en-AE" sz="12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Maximum value of the coefficients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C0 = 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.001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  </a:t>
            </a:r>
            <a:r>
              <a:rPr lang="en-AE" sz="12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L⁰ penalty -- you will need to fine-tune this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C1 = C0/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AE" sz="12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L¹ penalty -- we want the L¹ penalty to be smaller than the L⁰ penalty: it is only there to avoid ties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gamma = 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assert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np.all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np.isin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Xb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[-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,+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) ), 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"Data should be binary, ±1"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assert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np.all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np.isin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[-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,+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) ), 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"Data should be binary, ±1"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n,k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Xb.shape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beta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cp.Variable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(k, integer=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    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cp.Variable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(k,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   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cp.Variable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(n,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loss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cp.mean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penalty0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cp.sum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(z)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penalty1 = cp.norm1(beta)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 = loss + C0 * penalty0 + C1 * penalty1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constraints = [ 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-B * z &lt;= beta, beta &lt;= B * z,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gamma +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cp.multiply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-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Xb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 beta ) &lt;= (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gamma+k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*B) * L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cp.Problem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cp.Minimize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objective ), constraints 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prob.solve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solver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cp.MOSEK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mosek_params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'MSK_DPAR_OPTIMIZER_MAX_TIME'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 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5.0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 </a:t>
            </a:r>
            <a:r>
              <a:rPr lang="en-AE" sz="12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In seconds; you should be more patient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},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"Status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prob.status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"Time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  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{int(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prob.solver_stats.solve_time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)}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seconds"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"loss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     = 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cp.sum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(L).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value.astype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(int)}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)}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{loss.value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:.3f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"L0 penalty = 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np.sum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z.value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astype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(int)}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"objective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= 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{objective.value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:.3f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"beta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beta.value.astype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(int)}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9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8D80-4FB1-22EA-CF7E-DADFC1C0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A9132-73A9-2AFA-6485-421D05626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Lasso, elastic net</a:t>
            </a:r>
          </a:p>
          <a:p>
            <a:r>
              <a:rPr lang="en-US" dirty="0"/>
              <a:t>Fused lasso, group lasso, graph sparsity</a:t>
            </a:r>
          </a:p>
          <a:p>
            <a:r>
              <a:rPr lang="en-US" dirty="0"/>
              <a:t>Sign constraints</a:t>
            </a:r>
          </a:p>
          <a:p>
            <a:r>
              <a:rPr lang="en-US" dirty="0" err="1"/>
              <a:t>Supersparse</a:t>
            </a:r>
            <a:r>
              <a:rPr lang="en-US" dirty="0"/>
              <a:t> integer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790617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98ACA-3362-52C7-6C67-5BBDE86A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libraries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60A29-6424-9B94-23B6-DE9E49763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in doubt, prefer </a:t>
            </a:r>
            <a:r>
              <a:rPr lang="en-US" dirty="0" err="1"/>
              <a:t>catboost</a:t>
            </a:r>
            <a:r>
              <a:rPr lang="en-US" dirty="0"/>
              <a:t>:</a:t>
            </a:r>
          </a:p>
          <a:p>
            <a:r>
              <a:rPr lang="en-US" dirty="0" err="1">
                <a:latin typeface="Bitter ExtraBold" pitchFamily="2" charset="0"/>
              </a:rPr>
              <a:t>XGBoost</a:t>
            </a:r>
            <a:r>
              <a:rPr lang="en-US" dirty="0"/>
              <a:t>: uses stumps</a:t>
            </a:r>
          </a:p>
          <a:p>
            <a:r>
              <a:rPr lang="en-US" dirty="0" err="1">
                <a:latin typeface="Bitter ExtraBold" pitchFamily="2" charset="0"/>
              </a:rPr>
              <a:t>Lightgbm</a:t>
            </a:r>
            <a:r>
              <a:rPr lang="en-US" dirty="0"/>
              <a:t>: faster, more scalable</a:t>
            </a:r>
          </a:p>
          <a:p>
            <a:r>
              <a:rPr lang="en-US" dirty="0" err="1">
                <a:latin typeface="Bitter ExtraBold" pitchFamily="2" charset="0"/>
              </a:rPr>
              <a:t>Catboost</a:t>
            </a:r>
            <a:r>
              <a:rPr lang="en-US" dirty="0"/>
              <a:t>: better handling of categorical values, less prone to overfitting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950293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CA7D-B6E3-1901-0472-0DA3EC6C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Index Model (AIM)</a:t>
            </a:r>
            <a:endParaRPr lang="en-AE" dirty="0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18BB67-A718-6313-F499-2389A5139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1095"/>
            <a:ext cx="12192000" cy="550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5568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CA7D-B6E3-1901-0472-0DA3EC6C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Index Model (AIM)</a:t>
            </a:r>
            <a:endParaRPr lang="en-AE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DB6B35A-8F44-8BDF-CB2D-EE15EB4B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71" y="1066810"/>
            <a:ext cx="7651877" cy="57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308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CA7D-B6E3-1901-0472-0DA3EC6C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Index Model (AIM)</a:t>
            </a:r>
            <a:endParaRPr lang="en-AE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3F28FD6C-1B43-D855-0BE0-11EBC896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13"/>
            <a:ext cx="12192000" cy="550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244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CA7D-B6E3-1901-0472-0DA3EC6C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Index Model (AIM)</a:t>
            </a:r>
            <a:endParaRPr lang="en-AE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DB6B35A-8F44-8BDF-CB2D-EE15EB4B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5053" y="1066810"/>
            <a:ext cx="7651313" cy="57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9057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D090-761A-4F92-E5E0-562E6E67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Proximal operators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20075-A573-728F-693D-8E249B7F8F06}"/>
              </a:ext>
            </a:extLst>
          </p:cNvPr>
          <p:cNvSpPr txBox="1"/>
          <p:nvPr/>
        </p:nvSpPr>
        <p:spPr>
          <a:xfrm>
            <a:off x="0" y="6488668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sparse-group lasso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(N. Simon et al., 2013)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79F73-D595-3800-5BA5-CE030ED8D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96" y="2521099"/>
            <a:ext cx="9116568" cy="21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529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BB3C3-ED0D-0F4F-5300-2C530BE4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59" y="1068838"/>
            <a:ext cx="9348190" cy="5511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2D090-761A-4F92-E5E0-562E6E67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Proximal gradient descent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20075-A573-728F-693D-8E249B7F8F06}"/>
              </a:ext>
            </a:extLst>
          </p:cNvPr>
          <p:cNvSpPr txBox="1"/>
          <p:nvPr/>
        </p:nvSpPr>
        <p:spPr>
          <a:xfrm>
            <a:off x="0" y="6488668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sparse-group lasso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(N. Simon et al., 2013)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50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0DE5-4DC7-184E-11EC-EBDF21C6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coefficient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05390-8AA7-8324-7E05-9E37AD98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 tried to add a penalty on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5BDDD-5889-F108-9F33-285A380F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71" y="2565151"/>
            <a:ext cx="1279075" cy="1318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83DA14-51FF-9AA6-DD27-63670EE5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73" y="4069306"/>
            <a:ext cx="3819697" cy="1179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7D1F06-8239-4523-1F02-C051FE8F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71" y="5349347"/>
            <a:ext cx="1848709" cy="12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88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2024" y="0"/>
            <a:ext cx="1252728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Regularization paths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18735468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2D6DBFC-6BDD-FBF7-2225-731BEE5E0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54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9093-6707-9D94-FEAC-6F3A8FDB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A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6B968-475A-F363-F4B5-64FC2FE9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96376" y="1428370"/>
            <a:ext cx="6571373" cy="542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791B8-BBB6-969E-1454-A7332A8DC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19" y="2661216"/>
            <a:ext cx="4743336" cy="1170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135AD-6930-4AED-AB0C-0D74E083C3D7}"/>
              </a:ext>
            </a:extLst>
          </p:cNvPr>
          <p:cNvSpPr txBox="1"/>
          <p:nvPr/>
        </p:nvSpPr>
        <p:spPr>
          <a:xfrm>
            <a:off x="0" y="4931109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# Linear regression </a:t>
            </a: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(X, y)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yhat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43874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DB0E73F-E956-B826-2FEB-93E3622BC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4088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0C609E8-56B0-8F33-7E53-2265C414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2940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B8A3470-5F2A-E63C-365E-01DF29231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4941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604F776-066C-7E6A-4B55-AA4769C9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420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4F8FCD6-1279-A196-2039-5DA15B2E9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9168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ACDA511-489F-0F3C-89C3-590B5D1E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166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74C1274-C221-65ED-297F-5C4ED27C9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7231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5ECEDAE-0DD5-47F8-33B6-99A4A4B32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052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418DF97-7960-5BB8-417E-717D05606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2982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EECA2C26-9763-AB14-311B-C29CEFEFC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44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1779-B16A-258D-C927-CDC351A90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079B0-A23E-F59A-0DEE-B993FA88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4537"/>
            <a:ext cx="5696712" cy="1148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715240-38AC-E61E-9F5B-6F5DE4539CD9}"/>
              </a:ext>
            </a:extLst>
          </p:cNvPr>
          <p:cNvSpPr txBox="1"/>
          <p:nvPr/>
        </p:nvSpPr>
        <p:spPr>
          <a:xfrm>
            <a:off x="0" y="6488668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T. Hastie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5245D-C5B9-2524-D5F8-9252A685531E}"/>
              </a:ext>
            </a:extLst>
          </p:cNvPr>
          <p:cNvSpPr txBox="1"/>
          <p:nvPr/>
        </p:nvSpPr>
        <p:spPr>
          <a:xfrm>
            <a:off x="0" y="4675077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# Linear regression with L¹ penalty</a:t>
            </a: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=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sklearn.linear_model.Lasso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(alpha=1)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(X, y)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yhat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7641614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FD9671DB-927B-5177-65CD-F9CED72B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165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7D089E7-E155-3BB7-590C-9E1E9DCD4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09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Unused</a:t>
            </a:r>
            <a:br>
              <a:rPr lang="en-US" sz="13000" dirty="0"/>
            </a:br>
            <a:r>
              <a:rPr lang="en-US" sz="13000" dirty="0"/>
              <a:t>Slides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16829021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A8B87ECB-155D-3DF1-CDA1-522215EDD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0"/>
            <a:ext cx="11768328" cy="661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EAD99-7309-A386-C5AE-E8BA0332A72A}"/>
              </a:ext>
            </a:extLst>
          </p:cNvPr>
          <p:cNvSpPr txBox="1"/>
          <p:nvPr/>
        </p:nvSpPr>
        <p:spPr>
          <a:xfrm>
            <a:off x="0" y="6488668"/>
            <a:ext cx="931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Supersparse linear integer model for interpretable classification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B.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Ustun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(2013)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9917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810C-E027-73D9-05B8-546BCD0B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4EB4-D184-DF40-AAB9-0B3D7A727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definition/measure of “interpretability” or “explainability”</a:t>
            </a:r>
          </a:p>
          <a:p>
            <a:r>
              <a:rPr lang="en-US" dirty="0"/>
              <a:t>Some authors use those terms interchangeably</a:t>
            </a:r>
          </a:p>
          <a:p>
            <a:r>
              <a:rPr lang="en-US" dirty="0"/>
              <a:t>Interpretable model = interpretable by construction</a:t>
            </a:r>
          </a:p>
          <a:p>
            <a:r>
              <a:rPr lang="en-US" dirty="0"/>
              <a:t>Explanation methods = post hoc, works on trained, </a:t>
            </a:r>
            <a:r>
              <a:rPr lang="en-US" dirty="0" err="1"/>
              <a:t>blackbox</a:t>
            </a:r>
            <a:r>
              <a:rPr lang="en-US" dirty="0"/>
              <a:t> models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7956061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E570-CC68-9FA3-5D55-97588D53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6846-77AD-B48C-1002-BCE5D69D1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Additivity</a:t>
            </a:r>
          </a:p>
          <a:p>
            <a:r>
              <a:rPr lang="en-US" dirty="0"/>
              <a:t>Sparsity</a:t>
            </a:r>
          </a:p>
          <a:p>
            <a:r>
              <a:rPr lang="en-US" dirty="0"/>
              <a:t>Linearity</a:t>
            </a:r>
          </a:p>
          <a:p>
            <a:r>
              <a:rPr lang="en-US" dirty="0"/>
              <a:t>Smoothness</a:t>
            </a:r>
          </a:p>
          <a:p>
            <a:r>
              <a:rPr lang="en-US" dirty="0"/>
              <a:t>Monotonicity</a:t>
            </a:r>
          </a:p>
          <a:p>
            <a:r>
              <a:rPr lang="en-US" dirty="0" err="1"/>
              <a:t>Visualizability</a:t>
            </a:r>
            <a:endParaRPr lang="en-US" dirty="0"/>
          </a:p>
          <a:p>
            <a:r>
              <a:rPr lang="en-US" dirty="0"/>
              <a:t>Projection</a:t>
            </a:r>
          </a:p>
          <a:p>
            <a:r>
              <a:rPr lang="en-US" dirty="0"/>
              <a:t>Segmentation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620510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5E84-43E9-FD4A-6BAD-F2330E36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2884-2EF6-621E-303C-701D5CB7B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</a:t>
            </a:r>
          </a:p>
          <a:p>
            <a:r>
              <a:rPr lang="en-US" dirty="0"/>
              <a:t>AIM</a:t>
            </a:r>
          </a:p>
          <a:p>
            <a:r>
              <a:rPr lang="en-US" dirty="0"/>
              <a:t>GA2M (GAM with interactions)</a:t>
            </a:r>
          </a:p>
          <a:p>
            <a:r>
              <a:rPr lang="en-US" dirty="0"/>
              <a:t>GAM Boosting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4802384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1075-1C27-CB15-6435-EDABCF37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Before: Interpretable AI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1202-5F90-11AC-715C-4AE8CABBA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(Monotonic) falling rule lists, decision trees</a:t>
            </a:r>
          </a:p>
          <a:p>
            <a:r>
              <a:rPr lang="en-US" dirty="0"/>
              <a:t>Sparse linear models, SLIM, sparse input neural net, fused lasso, graph sparsity</a:t>
            </a:r>
          </a:p>
          <a:p>
            <a:r>
              <a:rPr lang="en-US" dirty="0"/>
              <a:t>GAM, GA2M, neural GAM, GAM boosting</a:t>
            </a:r>
          </a:p>
          <a:p>
            <a:r>
              <a:rPr lang="en-US" dirty="0"/>
              <a:t>Varying coefficient models, self-explaining neural nets</a:t>
            </a:r>
          </a:p>
          <a:p>
            <a:r>
              <a:rPr lang="en-US" dirty="0"/>
              <a:t>Attentive mixture of experts</a:t>
            </a:r>
          </a:p>
          <a:p>
            <a:r>
              <a:rPr lang="en-US" dirty="0"/>
              <a:t>Sign and monotonicity constraints</a:t>
            </a:r>
          </a:p>
          <a:p>
            <a:r>
              <a:rPr lang="en-US" dirty="0"/>
              <a:t>Symbolic regression</a:t>
            </a:r>
          </a:p>
          <a:p>
            <a:r>
              <a:rPr lang="en-US" dirty="0"/>
              <a:t>Disentangled representations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5820888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1075-1C27-CB15-6435-EDABCF37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</a:t>
            </a:r>
            <a:r>
              <a:rPr lang="en-US"/>
              <a:t>: Interpretable AI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1202-5F90-11AC-715C-4AE8CABBA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Prior, inductive bias: </a:t>
            </a:r>
          </a:p>
          <a:p>
            <a:r>
              <a:rPr lang="en-US" dirty="0"/>
              <a:t>Decision trees, rule lists</a:t>
            </a:r>
          </a:p>
          <a:p>
            <a:r>
              <a:rPr lang="en-US" dirty="0"/>
              <a:t>Linear regression, (graph) sparsity</a:t>
            </a:r>
          </a:p>
          <a:p>
            <a:r>
              <a:rPr lang="en-US" dirty="0"/>
              <a:t>GAM Boosting</a:t>
            </a:r>
          </a:p>
          <a:p>
            <a:r>
              <a:rPr lang="en-US" dirty="0"/>
              <a:t>Linear regression, sign constraints</a:t>
            </a:r>
          </a:p>
          <a:p>
            <a:r>
              <a:rPr lang="en-US" dirty="0"/>
              <a:t>Neural networks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1674133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1075-1C27-CB15-6435-EDABCF37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of interpretable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1202-5F90-11AC-715C-4AE8CABBA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Rule-based</a:t>
            </a:r>
          </a:p>
          <a:p>
            <a:r>
              <a:rPr lang="en-US" dirty="0"/>
              <a:t>Sparse</a:t>
            </a:r>
          </a:p>
          <a:p>
            <a:r>
              <a:rPr lang="en-US" dirty="0"/>
              <a:t>Additive</a:t>
            </a:r>
          </a:p>
        </p:txBody>
      </p:sp>
    </p:spTree>
    <p:extLst>
      <p:ext uri="{BB962C8B-B14F-4D97-AF65-F5344CB8AC3E}">
        <p14:creationId xmlns:p14="http://schemas.microsoft.com/office/powerpoint/2010/main" val="1620548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1779-B16A-258D-C927-CDC351A90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079B0-A23E-F59A-0DEE-B993FA88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4537"/>
            <a:ext cx="5696712" cy="1148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715240-38AC-E61E-9F5B-6F5DE4539CD9}"/>
              </a:ext>
            </a:extLst>
          </p:cNvPr>
          <p:cNvSpPr txBox="1"/>
          <p:nvPr/>
        </p:nvSpPr>
        <p:spPr>
          <a:xfrm>
            <a:off x="0" y="6488668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T. Hastie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5245D-C5B9-2524-D5F8-9252A685531E}"/>
              </a:ext>
            </a:extLst>
          </p:cNvPr>
          <p:cNvSpPr txBox="1"/>
          <p:nvPr/>
        </p:nvSpPr>
        <p:spPr>
          <a:xfrm>
            <a:off x="0" y="3833829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cvxpy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cp.Variable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endParaRPr lang="en-A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intercept =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cp.Variable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residuals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y.values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( intercept +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X.values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cp.sum_squares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residuals ) / n + alpha * cp.norm1(w)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cp.Problem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cp.Minimize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(objective), []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prob.solve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pd.Series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w.value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index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X.columns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w[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np.abs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(w) &lt; 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1e-6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] = 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5698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3BED-0079-882C-5A2A-892D0109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152954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AE" sz="180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(linear regression with L¹ and L² penalties)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sklearn.linear_model.ElasticNet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alpha = alpha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X, y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yhat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0659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3BED-0079-882C-5A2A-892D0109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1529541"/>
            <a:ext cx="1219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error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y_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penalty_12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torch.linalg.vector_norm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model.fc1.weight,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dim=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).sum()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penalty_1  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torch.linalg.vector_norm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model.fc1.weight,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dim=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).sum()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penalty_2  = (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torch.linalg.vector_norm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model.fc2.weight,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dim=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 **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torch.linalg.vector_norm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model.fc3.weight,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dim=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 **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loss_smooth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error + lambda_2 * penalty_2 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loss_smooth.backward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optimizer.step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soft_threshold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_( model.fc1.weight,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 lambda_1 * 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-alpha) 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torch.no_grad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range( model.fc1.weight.shape[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w = model.fc1.weight[:,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n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torch.linalg.vector_norm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(w,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w.copy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 lambda_1 * alpha / n ) * w )</a:t>
            </a:r>
          </a:p>
        </p:txBody>
      </p:sp>
    </p:spTree>
    <p:extLst>
      <p:ext uri="{BB962C8B-B14F-4D97-AF65-F5344CB8AC3E}">
        <p14:creationId xmlns:p14="http://schemas.microsoft.com/office/powerpoint/2010/main" val="39838535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3BED-0079-882C-5A2A-892D0109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1529541"/>
            <a:ext cx="1219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Net(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nn.Module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__(self,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k1, k2):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super(Net,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).__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__()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.fc1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k1)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.fc2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(k1, k2)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.fc3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(k2,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forward(self, x):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h1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.fc1(x)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h2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.fc2(h1)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.fc3(h2)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 = Net(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X.shape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optim.Adam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model.parameters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nn.MSELoss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(reduction=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'mean'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(range(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10_000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optimizer.zero_grad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model(X_)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loss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y_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loss.backward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optimizer.step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93444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AA24-C150-A221-DFE6-AF85630C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337F5-8BD4-F2C1-0FE8-3C2EC8DF5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4B6B083A-93BD-F9A2-B000-6F7A8B8DF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0"/>
            <a:ext cx="12123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125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1C19-CE06-ACF9-2D43-1C11BAA5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  <a:endParaRPr lang="en-A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4E97711-D073-1D41-D080-4E9429E2E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9665" y="1529542"/>
            <a:ext cx="9392872" cy="53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4860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47EDB624-3676-3D5C-F90C-A52A8A470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0"/>
            <a:ext cx="10501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834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3105D2C2-A283-AF2C-F905-F26CD4C5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936" y="3793859"/>
            <a:ext cx="6989064" cy="304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26802-08AC-4279-ECFF-E26252F7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F8E26-9AE0-70DF-85F3-A2035E6E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Decomposition of the performance of a model into a sum of contributions of each input variable, obtained by fitting the model on all subsets of variables.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DC8FB-F5FE-BCA8-B178-DBB2D5CF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1" y="4530830"/>
            <a:ext cx="4727448" cy="20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908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3A90-5444-B5E1-715F-4EBEED60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SLIM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9A972-686B-F9C4-38C0-07401A6E6DD1}"/>
              </a:ext>
            </a:extLst>
          </p:cNvPr>
          <p:cNvSpPr txBox="1"/>
          <p:nvPr/>
        </p:nvSpPr>
        <p:spPr>
          <a:xfrm>
            <a:off x="0" y="6488668"/>
            <a:ext cx="931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Supersparse linear integer model for interpretable classification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B.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Ustun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(2013)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707FF5-5C0F-FFBB-7962-738BF91C33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531" y="2312019"/>
            <a:ext cx="7425153" cy="417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5C16F6-3E1C-31C8-F656-8BED8407FD41}"/>
              </a:ext>
            </a:extLst>
          </p:cNvPr>
          <p:cNvSpPr txBox="1">
            <a:spLocks/>
          </p:cNvSpPr>
          <p:nvPr/>
        </p:nvSpPr>
        <p:spPr>
          <a:xfrm>
            <a:off x="-1" y="1529542"/>
            <a:ext cx="12191999" cy="531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Combine binary inputs with simple integer coefficients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9028648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1C19-CE06-ACF9-2D43-1C11BAA5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  <a:endParaRPr lang="en-A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6FF2507-CE42-4C32-2567-EC08A46D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34" y="1526398"/>
            <a:ext cx="9412190" cy="533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252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6CB3-48F8-22B3-BCC3-06252ED5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6B7B2-C30A-9BA5-FDE5-6B38DB6E513F}"/>
              </a:ext>
            </a:extLst>
          </p:cNvPr>
          <p:cNvSpPr txBox="1"/>
          <p:nvPr/>
        </p:nvSpPr>
        <p:spPr>
          <a:xfrm>
            <a:off x="0" y="1227789"/>
            <a:ext cx="1219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Net(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nn.Module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__(self,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k1, k2):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super(Net,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).__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__()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.fc1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k1)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.fc2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(k1, k2)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.fc3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(k2,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forward(self, x):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h1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.fc1(x)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h2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.fc2(h1)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.fc3(h2)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 = Net(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X.shape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optim.Adam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model.parameters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nn.MSELoss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(reduction=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'mean'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(range(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10_000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optimizer.zero_grad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model(X_)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loss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y_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loss.backward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optimizer.step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EE7C8-6D9A-A8E1-D2B8-8DB124C3930D}"/>
              </a:ext>
            </a:extLst>
          </p:cNvPr>
          <p:cNvSpPr txBox="1"/>
          <p:nvPr/>
        </p:nvSpPr>
        <p:spPr>
          <a:xfrm>
            <a:off x="8984527" y="7940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endParaRPr lang="en-A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7A360-4963-6E9E-3732-66390AD8B62C}"/>
              </a:ext>
            </a:extLst>
          </p:cNvPr>
          <p:cNvSpPr txBox="1"/>
          <p:nvPr/>
        </p:nvSpPr>
        <p:spPr>
          <a:xfrm>
            <a:off x="8306198" y="1051457"/>
            <a:ext cx="1937266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linear</a:t>
            </a:r>
            <a:endParaRPr lang="en-AE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391331-BDAC-FCC1-3BCA-15B25275EB4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9274831" y="592715"/>
            <a:ext cx="0" cy="45874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36B6E4-EF44-AFDB-9EB2-FD504671B124}"/>
              </a:ext>
            </a:extLst>
          </p:cNvPr>
          <p:cNvSpPr txBox="1"/>
          <p:nvPr/>
        </p:nvSpPr>
        <p:spPr>
          <a:xfrm>
            <a:off x="8306198" y="2094974"/>
            <a:ext cx="1937266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ReLU</a:t>
            </a:r>
            <a:endParaRPr lang="en-AE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D9CAF-476A-CA46-B965-B7D314A9E17D}"/>
              </a:ext>
            </a:extLst>
          </p:cNvPr>
          <p:cNvSpPr txBox="1"/>
          <p:nvPr/>
        </p:nvSpPr>
        <p:spPr>
          <a:xfrm>
            <a:off x="8984527" y="6269044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y</a:t>
            </a:r>
            <a:endParaRPr lang="en-A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7CCEB-F14D-4C0F-1270-C7747AB26CAB}"/>
              </a:ext>
            </a:extLst>
          </p:cNvPr>
          <p:cNvSpPr txBox="1"/>
          <p:nvPr/>
        </p:nvSpPr>
        <p:spPr>
          <a:xfrm>
            <a:off x="8306198" y="3138491"/>
            <a:ext cx="1937266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linear</a:t>
            </a:r>
            <a:endParaRPr lang="en-A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7AADE-0A2A-02E4-6F33-DBD8ADD4FC5E}"/>
              </a:ext>
            </a:extLst>
          </p:cNvPr>
          <p:cNvSpPr txBox="1"/>
          <p:nvPr/>
        </p:nvSpPr>
        <p:spPr>
          <a:xfrm>
            <a:off x="8306198" y="4182008"/>
            <a:ext cx="1937266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ReLU</a:t>
            </a:r>
            <a:endParaRPr lang="en-AE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C334B4-74ED-9686-61DE-AE5B40D02AB8}"/>
              </a:ext>
            </a:extLst>
          </p:cNvPr>
          <p:cNvSpPr txBox="1"/>
          <p:nvPr/>
        </p:nvSpPr>
        <p:spPr>
          <a:xfrm>
            <a:off x="8306198" y="5225525"/>
            <a:ext cx="1937266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linear</a:t>
            </a:r>
            <a:endParaRPr lang="en-AE" sz="3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58A2E8-E418-68A7-8841-46FE20774D8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9274831" y="1636232"/>
            <a:ext cx="0" cy="45874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5F2C4F-AE82-2B3C-1E3E-CB3FBD0799F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274831" y="2679749"/>
            <a:ext cx="0" cy="45874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C6513C-05AE-6FE9-A50F-A60C9721FD2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274831" y="3723266"/>
            <a:ext cx="0" cy="45874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F43289-23F4-7B9D-B575-21CDBE929A7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274831" y="4766783"/>
            <a:ext cx="0" cy="45874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68EAF1-499E-0C46-41FD-DEE9A81C0CAB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9274831" y="5810300"/>
            <a:ext cx="0" cy="458744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268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1779-B16A-258D-C927-CDC351A90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Lasso: sparsity</a:t>
            </a: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079B0-A23E-F59A-0DEE-B993FA88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4537"/>
            <a:ext cx="5696712" cy="1148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5CB64-CA00-C2CB-B67B-1720ACA89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92" y="4154538"/>
            <a:ext cx="4111636" cy="1462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23A3A-208D-D652-1E72-EDF3D64D2E2F}"/>
              </a:ext>
            </a:extLst>
          </p:cNvPr>
          <p:cNvSpPr txBox="1"/>
          <p:nvPr/>
        </p:nvSpPr>
        <p:spPr>
          <a:xfrm>
            <a:off x="0" y="6488668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T. Hastie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8FD51-E8F5-BA84-25D4-F19563670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904" y="2426413"/>
            <a:ext cx="3423897" cy="34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584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FA82-D85B-C895-F525-9AF36C57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 monotonicity proof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08F24-377B-1735-17E9-02C10B4D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network with linear layers and </a:t>
            </a:r>
            <a:r>
              <a:rPr lang="en-US" dirty="0" err="1"/>
              <a:t>ReLU</a:t>
            </a:r>
            <a:r>
              <a:rPr lang="en-US" dirty="0"/>
              <a:t> activations is a piecewise linear function: it can be used in a linear program.</a:t>
            </a:r>
          </a:p>
          <a:p>
            <a:r>
              <a:rPr lang="en-US" dirty="0"/>
              <a:t>Monotonicity can be formulated as the infeasibility of a linear program.</a:t>
            </a:r>
            <a:endParaRPr lang="en-A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BC0F2-39EC-74D3-6E06-434BC3D96EAC}"/>
              </a:ext>
            </a:extLst>
          </p:cNvPr>
          <p:cNvSpPr txBox="1"/>
          <p:nvPr/>
        </p:nvSpPr>
        <p:spPr>
          <a:xfrm>
            <a:off x="0" y="6488668"/>
            <a:ext cx="618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Certified monotonic neural networks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X. Liu et al. (2020)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3A0B3-B1A1-2212-BCBB-9E16FF293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4659" y="4914900"/>
            <a:ext cx="9200143" cy="16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940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0040-645D-DB93-FB08-B113916D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AEFBD-29B8-3989-3A8A-AD07381B6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have robust, maintained implementations, but most only have an unmaintained proof-of-concept implementation</a:t>
            </a:r>
          </a:p>
          <a:p>
            <a:r>
              <a:rPr lang="en-US" dirty="0"/>
              <a:t>Some are easy to implement from scratch</a:t>
            </a:r>
          </a:p>
          <a:p>
            <a:r>
              <a:rPr lang="en-US" dirty="0"/>
              <a:t>Some are not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066139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E71071D8-B722-4796-0861-DDE373029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12125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7878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BB3E-480F-3B3C-9D91-F5ACB43B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Coefficient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4633A-2C45-B9D9-B9E8-32D4134CE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Reconstruction loss:</a:t>
            </a:r>
          </a:p>
          <a:p>
            <a:r>
              <a:rPr lang="en-US" dirty="0"/>
              <a:t>Prediction loss:</a:t>
            </a:r>
          </a:p>
          <a:p>
            <a:r>
              <a:rPr lang="en-US" dirty="0"/>
              <a:t>Penalty:</a:t>
            </a:r>
            <a:endParaRPr lang="en-A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45EDE9-3D0C-A0D8-6A18-48324D61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053" y="1543580"/>
            <a:ext cx="1902247" cy="6406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1E4FD7-2EF9-A1B6-2509-F8B166BAA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307" y="2286357"/>
            <a:ext cx="1752843" cy="6811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075A58-26EB-EA1B-4446-7F38A03BD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923" y="2953308"/>
            <a:ext cx="1902247" cy="11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852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0DE5-4DC7-184E-11EC-EBDF21C6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Self-explaining neural nets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05390-8AA7-8324-7E05-9E37AD98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Locally linear model: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l-GR" dirty="0"/>
              <a:t>θ</a:t>
            </a:r>
            <a:r>
              <a:rPr lang="en-US" dirty="0"/>
              <a:t> varies very slowly and </a:t>
            </a:r>
            <a:r>
              <a:rPr lang="en-US" i="1" dirty="0"/>
              <a:t>h</a:t>
            </a:r>
            <a:r>
              <a:rPr lang="en-US" dirty="0"/>
              <a:t> comes from an auto-encoder. 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86475-B769-CA68-642B-05323BD4F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142" y="1343818"/>
            <a:ext cx="5459733" cy="1406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5C53A-3C1E-D31F-473C-A7C36DAC0A74}"/>
              </a:ext>
            </a:extLst>
          </p:cNvPr>
          <p:cNvSpPr txBox="1"/>
          <p:nvPr/>
        </p:nvSpPr>
        <p:spPr>
          <a:xfrm>
            <a:off x="0" y="6488668"/>
            <a:ext cx="1223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 Robust Interpretability with Self-Explaining Neural Networks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(D. Alvarez-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Melis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T.S.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Jaakkola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2018)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84398-6FE5-3DAE-0035-E098CEBEBD0B}"/>
              </a:ext>
            </a:extLst>
          </p:cNvPr>
          <p:cNvSpPr txBox="1"/>
          <p:nvPr/>
        </p:nvSpPr>
        <p:spPr>
          <a:xfrm>
            <a:off x="1144775" y="4931286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endParaRPr lang="en-A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90DCE-91B9-9538-2E85-CEA63B431CCD}"/>
              </a:ext>
            </a:extLst>
          </p:cNvPr>
          <p:cNvSpPr txBox="1"/>
          <p:nvPr/>
        </p:nvSpPr>
        <p:spPr>
          <a:xfrm>
            <a:off x="3046220" y="5727755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0E88F-91A7-2560-C469-679FDDE9B7FE}"/>
              </a:ext>
            </a:extLst>
          </p:cNvPr>
          <p:cNvSpPr txBox="1"/>
          <p:nvPr/>
        </p:nvSpPr>
        <p:spPr>
          <a:xfrm>
            <a:off x="5264764" y="4200440"/>
            <a:ext cx="103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/>
              <a:t>θ</a:t>
            </a:r>
            <a:r>
              <a:rPr lang="en-US" sz="3200" dirty="0"/>
              <a:t>(x)</a:t>
            </a:r>
            <a:endParaRPr lang="en-AE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36E36-5DEA-8BE7-92A4-4D58D2E1249C}"/>
              </a:ext>
            </a:extLst>
          </p:cNvPr>
          <p:cNvSpPr txBox="1"/>
          <p:nvPr/>
        </p:nvSpPr>
        <p:spPr>
          <a:xfrm>
            <a:off x="3046220" y="4200440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DD906-CBB5-1300-F243-7E8DEB3CFD48}"/>
              </a:ext>
            </a:extLst>
          </p:cNvPr>
          <p:cNvSpPr txBox="1"/>
          <p:nvPr/>
        </p:nvSpPr>
        <p:spPr>
          <a:xfrm>
            <a:off x="7267410" y="5727755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0F9E0E-783A-0A6F-1273-A2162755F29B}"/>
              </a:ext>
            </a:extLst>
          </p:cNvPr>
          <p:cNvGrpSpPr/>
          <p:nvPr/>
        </p:nvGrpSpPr>
        <p:grpSpPr>
          <a:xfrm>
            <a:off x="7509555" y="4200440"/>
            <a:ext cx="580608" cy="584775"/>
            <a:chOff x="6515522" y="2975783"/>
            <a:chExt cx="580608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D3178B-BA27-1E67-1AE3-6592599A54A7}"/>
                </a:ext>
              </a:extLst>
            </p:cNvPr>
            <p:cNvSpPr txBox="1"/>
            <p:nvPr/>
          </p:nvSpPr>
          <p:spPr>
            <a:xfrm>
              <a:off x="6515522" y="2975783"/>
              <a:ext cx="5806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sz="3200" dirty="0"/>
                <a:t>×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C020910-C51D-FFAF-DF08-58BF975C1A11}"/>
                </a:ext>
              </a:extLst>
            </p:cNvPr>
            <p:cNvSpPr/>
            <p:nvPr/>
          </p:nvSpPr>
          <p:spPr>
            <a:xfrm>
              <a:off x="6530257" y="2986390"/>
              <a:ext cx="565870" cy="553602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67B440-5B05-AA0C-CD39-925E56E03997}"/>
              </a:ext>
            </a:extLst>
          </p:cNvPr>
          <p:cNvSpPr txBox="1"/>
          <p:nvPr/>
        </p:nvSpPr>
        <p:spPr>
          <a:xfrm>
            <a:off x="9747510" y="5727755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̂x</a:t>
            </a:r>
            <a:endParaRPr lang="en-AE" sz="3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1E3BA7-B403-C476-155A-08071A4F2C6E}"/>
              </a:ext>
            </a:extLst>
          </p:cNvPr>
          <p:cNvCxnSpPr>
            <a:cxnSpLocks/>
          </p:cNvCxnSpPr>
          <p:nvPr/>
        </p:nvCxnSpPr>
        <p:spPr>
          <a:xfrm>
            <a:off x="8090160" y="4491250"/>
            <a:ext cx="1657350" cy="1442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B69900-C2CC-B8F8-EF19-3C96AA2EF336}"/>
              </a:ext>
            </a:extLst>
          </p:cNvPr>
          <p:cNvSpPr txBox="1"/>
          <p:nvPr/>
        </p:nvSpPr>
        <p:spPr>
          <a:xfrm>
            <a:off x="5264764" y="5727755"/>
            <a:ext cx="103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h(x)</a:t>
            </a:r>
            <a:endParaRPr lang="en-AE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286EE-A149-4D6B-2328-10C4270553FF}"/>
              </a:ext>
            </a:extLst>
          </p:cNvPr>
          <p:cNvSpPr txBox="1"/>
          <p:nvPr/>
        </p:nvSpPr>
        <p:spPr>
          <a:xfrm>
            <a:off x="9747510" y="4200440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y-GB" sz="3200" dirty="0"/>
              <a:t>̂ŷ</a:t>
            </a:r>
            <a:endParaRPr lang="en-AE" sz="3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C82DA1-4F12-0B7A-69C0-830735C3A19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1725383" y="4492828"/>
            <a:ext cx="1320837" cy="73084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D90B0E-B5FB-A330-3697-F82D9612B95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725383" y="5223674"/>
            <a:ext cx="1320837" cy="79646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54845B-E7F0-CF81-449F-CFAC0A6F87C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300734" y="6020143"/>
            <a:ext cx="964030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ABBE08-A1EA-9A62-5515-4F72D3E6A1F7}"/>
              </a:ext>
            </a:extLst>
          </p:cNvPr>
          <p:cNvCxnSpPr>
            <a:cxnSpLocks/>
          </p:cNvCxnSpPr>
          <p:nvPr/>
        </p:nvCxnSpPr>
        <p:spPr>
          <a:xfrm>
            <a:off x="4300734" y="4475252"/>
            <a:ext cx="964030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594895-1DAD-8AEE-3C9C-25ADA226A27B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6303380" y="6020143"/>
            <a:ext cx="964030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C44663-2F5A-45B8-2F43-0DCEE155F33E}"/>
              </a:ext>
            </a:extLst>
          </p:cNvPr>
          <p:cNvCxnSpPr>
            <a:cxnSpLocks/>
          </p:cNvCxnSpPr>
          <p:nvPr/>
        </p:nvCxnSpPr>
        <p:spPr>
          <a:xfrm flipV="1">
            <a:off x="6303380" y="4490337"/>
            <a:ext cx="1220910" cy="498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1F956F-7D21-7F71-0666-14231A4111FC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6228794" y="4683576"/>
            <a:ext cx="1378366" cy="108019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650AD6-2E10-74A3-4DE6-F6347F10B606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8521924" y="6020143"/>
            <a:ext cx="1225586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2496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0DE5-4DC7-184E-11EC-EBDF21C6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Self-explaining neural nets</a:t>
            </a:r>
            <a:endParaRPr lang="en-A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5C53A-3C1E-D31F-473C-A7C36DAC0A74}"/>
              </a:ext>
            </a:extLst>
          </p:cNvPr>
          <p:cNvSpPr txBox="1"/>
          <p:nvPr/>
        </p:nvSpPr>
        <p:spPr>
          <a:xfrm>
            <a:off x="0" y="6488668"/>
            <a:ext cx="1223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 Robust Interpretability with Self-Explaining Neural Networks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(D. Alvarez-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Melis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T.S.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Jaakkola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2018)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84398-6FE5-3DAE-0035-E098CEBEBD0B}"/>
              </a:ext>
            </a:extLst>
          </p:cNvPr>
          <p:cNvSpPr txBox="1"/>
          <p:nvPr/>
        </p:nvSpPr>
        <p:spPr>
          <a:xfrm>
            <a:off x="1173350" y="3407286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endParaRPr lang="en-A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90DCE-91B9-9538-2E85-CEA63B431CCD}"/>
              </a:ext>
            </a:extLst>
          </p:cNvPr>
          <p:cNvSpPr txBox="1"/>
          <p:nvPr/>
        </p:nvSpPr>
        <p:spPr>
          <a:xfrm>
            <a:off x="3074795" y="4203755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0E88F-91A7-2560-C469-679FDDE9B7FE}"/>
              </a:ext>
            </a:extLst>
          </p:cNvPr>
          <p:cNvSpPr txBox="1"/>
          <p:nvPr/>
        </p:nvSpPr>
        <p:spPr>
          <a:xfrm>
            <a:off x="5293339" y="2676440"/>
            <a:ext cx="103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/>
              <a:t>θ</a:t>
            </a:r>
            <a:r>
              <a:rPr lang="en-US" sz="3200" dirty="0"/>
              <a:t>(x)</a:t>
            </a:r>
            <a:endParaRPr lang="en-AE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36E36-5DEA-8BE7-92A4-4D58D2E1249C}"/>
              </a:ext>
            </a:extLst>
          </p:cNvPr>
          <p:cNvSpPr txBox="1"/>
          <p:nvPr/>
        </p:nvSpPr>
        <p:spPr>
          <a:xfrm>
            <a:off x="3074795" y="2676440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DD906-CBB5-1300-F243-7E8DEB3CFD48}"/>
              </a:ext>
            </a:extLst>
          </p:cNvPr>
          <p:cNvSpPr txBox="1"/>
          <p:nvPr/>
        </p:nvSpPr>
        <p:spPr>
          <a:xfrm>
            <a:off x="7295985" y="4203755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0F9E0E-783A-0A6F-1273-A2162755F29B}"/>
              </a:ext>
            </a:extLst>
          </p:cNvPr>
          <p:cNvGrpSpPr/>
          <p:nvPr/>
        </p:nvGrpSpPr>
        <p:grpSpPr>
          <a:xfrm>
            <a:off x="7538130" y="2676440"/>
            <a:ext cx="580608" cy="584775"/>
            <a:chOff x="6515522" y="2975783"/>
            <a:chExt cx="580608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D3178B-BA27-1E67-1AE3-6592599A54A7}"/>
                </a:ext>
              </a:extLst>
            </p:cNvPr>
            <p:cNvSpPr txBox="1"/>
            <p:nvPr/>
          </p:nvSpPr>
          <p:spPr>
            <a:xfrm>
              <a:off x="6515522" y="2975783"/>
              <a:ext cx="5806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sz="3200" dirty="0"/>
                <a:t>×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C020910-C51D-FFAF-DF08-58BF975C1A11}"/>
                </a:ext>
              </a:extLst>
            </p:cNvPr>
            <p:cNvSpPr/>
            <p:nvPr/>
          </p:nvSpPr>
          <p:spPr>
            <a:xfrm>
              <a:off x="6530257" y="2986390"/>
              <a:ext cx="565870" cy="553602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67B440-5B05-AA0C-CD39-925E56E03997}"/>
              </a:ext>
            </a:extLst>
          </p:cNvPr>
          <p:cNvSpPr txBox="1"/>
          <p:nvPr/>
        </p:nvSpPr>
        <p:spPr>
          <a:xfrm>
            <a:off x="9776085" y="4203755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̂x</a:t>
            </a:r>
            <a:endParaRPr lang="en-AE" sz="3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1E3BA7-B403-C476-155A-08071A4F2C6E}"/>
              </a:ext>
            </a:extLst>
          </p:cNvPr>
          <p:cNvCxnSpPr>
            <a:cxnSpLocks/>
          </p:cNvCxnSpPr>
          <p:nvPr/>
        </p:nvCxnSpPr>
        <p:spPr>
          <a:xfrm>
            <a:off x="8118735" y="2967250"/>
            <a:ext cx="1657350" cy="1442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B69900-C2CC-B8F8-EF19-3C96AA2EF336}"/>
              </a:ext>
            </a:extLst>
          </p:cNvPr>
          <p:cNvSpPr txBox="1"/>
          <p:nvPr/>
        </p:nvSpPr>
        <p:spPr>
          <a:xfrm>
            <a:off x="5293339" y="4203755"/>
            <a:ext cx="103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h(x)</a:t>
            </a:r>
            <a:endParaRPr lang="en-AE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286EE-A149-4D6B-2328-10C4270553FF}"/>
              </a:ext>
            </a:extLst>
          </p:cNvPr>
          <p:cNvSpPr txBox="1"/>
          <p:nvPr/>
        </p:nvSpPr>
        <p:spPr>
          <a:xfrm>
            <a:off x="9776085" y="2676440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y-GB" sz="3200" dirty="0"/>
              <a:t>̂ŷ</a:t>
            </a:r>
            <a:endParaRPr lang="en-AE" sz="3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C82DA1-4F12-0B7A-69C0-830735C3A19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1753958" y="2968828"/>
            <a:ext cx="1320837" cy="73084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D90B0E-B5FB-A330-3697-F82D9612B95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753958" y="3699674"/>
            <a:ext cx="1320837" cy="79646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54845B-E7F0-CF81-449F-CFAC0A6F87C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329309" y="4496143"/>
            <a:ext cx="964030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ABBE08-A1EA-9A62-5515-4F72D3E6A1F7}"/>
              </a:ext>
            </a:extLst>
          </p:cNvPr>
          <p:cNvCxnSpPr>
            <a:cxnSpLocks/>
          </p:cNvCxnSpPr>
          <p:nvPr/>
        </p:nvCxnSpPr>
        <p:spPr>
          <a:xfrm>
            <a:off x="4329309" y="2951252"/>
            <a:ext cx="964030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594895-1DAD-8AEE-3C9C-25ADA226A27B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6331955" y="4496143"/>
            <a:ext cx="964030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C44663-2F5A-45B8-2F43-0DCEE155F33E}"/>
              </a:ext>
            </a:extLst>
          </p:cNvPr>
          <p:cNvCxnSpPr>
            <a:cxnSpLocks/>
          </p:cNvCxnSpPr>
          <p:nvPr/>
        </p:nvCxnSpPr>
        <p:spPr>
          <a:xfrm flipV="1">
            <a:off x="6331955" y="2966337"/>
            <a:ext cx="1220910" cy="498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1F956F-7D21-7F71-0666-14231A4111FC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6257369" y="3159576"/>
            <a:ext cx="1378366" cy="108019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650AD6-2E10-74A3-4DE6-F6347F10B606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8550499" y="4496143"/>
            <a:ext cx="1225586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180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Examples</a:t>
            </a:r>
            <a:br>
              <a:rPr lang="en-US" sz="13000" dirty="0"/>
            </a:br>
            <a:r>
              <a:rPr lang="en-US" sz="13000" dirty="0"/>
              <a:t>from the papers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22199075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Falling</a:t>
            </a:r>
            <a:br>
              <a:rPr lang="en-US" sz="13000" dirty="0"/>
            </a:br>
            <a:r>
              <a:rPr lang="en-US" sz="13000" dirty="0"/>
              <a:t>Rule</a:t>
            </a:r>
            <a:br>
              <a:rPr lang="en-US" sz="13000" dirty="0"/>
            </a:br>
            <a:r>
              <a:rPr lang="en-US" sz="13000" dirty="0"/>
              <a:t>Lists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362131103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9654C2-332C-2E4F-C6CB-875E3F63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822"/>
            <a:ext cx="12192000" cy="32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865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A7D3E-601C-5B30-C886-328C6634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179"/>
            <a:ext cx="12192000" cy="33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6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C5DD-3E89-5996-C237-8FD5CF26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Lasso: regularization path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7CFF8-B9F7-6BFE-0F81-7331660B3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5285233" cy="531020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output of the lasso is not a single model, but a family of models, increasingly complex: one for each value of λ.</a:t>
            </a:r>
            <a:endParaRPr lang="en-A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B887B0-D6E2-2D58-AA85-46C5E277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1609499"/>
            <a:ext cx="6819900" cy="52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1DE16-9EC2-9A49-2ACE-5F46688EC532}"/>
              </a:ext>
            </a:extLst>
          </p:cNvPr>
          <p:cNvSpPr txBox="1"/>
          <p:nvPr/>
        </p:nvSpPr>
        <p:spPr>
          <a:xfrm>
            <a:off x="0" y="6488668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T. Hastie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5726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B1886-035A-E4B5-3DAF-5638EC0F2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488"/>
            <a:ext cx="12192000" cy="30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665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F6ADC-1B21-A098-6811-52A9CEEF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" y="0"/>
            <a:ext cx="12029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312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F6E2B-F3FB-672F-DFB4-9010235EF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683"/>
            <a:ext cx="12192000" cy="63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270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SLIM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34202174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992E9-A4BF-CA04-88D0-762CF8ABE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510"/>
            <a:ext cx="12192000" cy="32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766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2F21-D557-9F97-32E2-F2CAD53C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420"/>
            <a:ext cx="12192000" cy="34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3853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1878E-FCAE-D964-47C2-7CF2E698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586"/>
            <a:ext cx="12192000" cy="25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0307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17A94-4F6E-E760-7E56-875C404E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276"/>
            <a:ext cx="12192000" cy="545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88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03086-6A80-83B1-30FA-FF8A7B6FF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2" y="0"/>
            <a:ext cx="11916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167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62EE1-0691-5E33-14B4-100CBE5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853"/>
            <a:ext cx="12192000" cy="30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8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C5DD-3E89-5996-C237-8FD5CF26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Lasso: regularization path</a:t>
            </a:r>
            <a:endParaRPr lang="en-A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F188DB-D944-E1CC-98F1-51AE1769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60" y="1529542"/>
            <a:ext cx="10766262" cy="53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CF8C6-2248-051D-F1D5-71F4BD2B82FF}"/>
              </a:ext>
            </a:extLst>
          </p:cNvPr>
          <p:cNvSpPr txBox="1"/>
          <p:nvPr/>
        </p:nvSpPr>
        <p:spPr>
          <a:xfrm>
            <a:off x="0" y="6488668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T. Hastie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9124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C9F02-0BCB-DDA4-6FB5-84434DAB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3571"/>
            <a:ext cx="12192000" cy="2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582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D05E8-1DEA-0F0E-6457-031E5BDD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337"/>
            <a:ext cx="12192000" cy="486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321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99BA5-11FE-7BFA-3E43-811A6E1C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141"/>
            <a:ext cx="12192000" cy="35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312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3CEF9-B70D-E8A9-B2F6-EE5784F8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916"/>
            <a:ext cx="12192000" cy="36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27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Self-explaining neural net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186295204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3255F-4D08-1070-5F3C-7ECE098A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440"/>
            <a:ext cx="12192000" cy="478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27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6DF0B-B168-9E50-A835-CDDB0AAA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7" y="0"/>
            <a:ext cx="11655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500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99FF3-AB03-9DFB-3AA8-117DB48B5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67" y="0"/>
            <a:ext cx="11432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95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LRP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191694846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BC48C-0E0B-2894-E2D0-9AD0CA7B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622"/>
            <a:ext cx="12192000" cy="37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7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30B3-9E17-4FDE-536D-0850F05F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ElasticNet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11DF4-DD38-7C4B-4DE1-02A34009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2726"/>
            <a:ext cx="6601968" cy="1097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55742-B6EC-8B9E-B589-916C3E25AAD1}"/>
              </a:ext>
            </a:extLst>
          </p:cNvPr>
          <p:cNvSpPr txBox="1"/>
          <p:nvPr/>
        </p:nvSpPr>
        <p:spPr>
          <a:xfrm>
            <a:off x="0" y="6488668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T. Hastie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B83E7-0B14-16FB-11BC-0289DB143D35}"/>
              </a:ext>
            </a:extLst>
          </p:cNvPr>
          <p:cNvSpPr txBox="1"/>
          <p:nvPr/>
        </p:nvSpPr>
        <p:spPr>
          <a:xfrm>
            <a:off x="0" y="429102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AE" sz="180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(linear regression with L¹ and L² penalties)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sklearn.linear_model.ElasticNet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alpha = alpha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X, y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yhat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6108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0D4F-14DA-7D5A-3D3C-E2964FF8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068"/>
            <a:ext cx="12192000" cy="57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039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Symbolic Regression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36825665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B149A-BB49-A61E-A689-FFD200E8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379"/>
            <a:ext cx="12192000" cy="468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18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E8D1-C9F9-E45E-312F-9F0EAF46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Interpretable vs Explainable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62A1D-F347-A93E-7962-673EC17C2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After: explainable AI (XAI)</a:t>
            </a:r>
          </a:p>
          <a:p>
            <a:r>
              <a:rPr lang="en-US" dirty="0"/>
              <a:t>Before: interpretable AI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817768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A8329-C65B-098B-5F52-0E8A358A24BD}"/>
              </a:ext>
            </a:extLst>
          </p:cNvPr>
          <p:cNvSpPr txBox="1"/>
          <p:nvPr/>
        </p:nvSpPr>
        <p:spPr>
          <a:xfrm>
            <a:off x="0" y="3596085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Group lasso (often used for the rows of a matrix)       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cp.Variable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A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ntercept</a:t>
            </a:r>
            <a:r>
              <a:rPr lang="en-A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A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cp.Variable</a:t>
            </a:r>
            <a:r>
              <a:rPr lang="en-A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residuals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y.values</a:t>
            </a:r>
            <a:r>
              <a:rPr lang="en-AE" dirty="0"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– ( intercept +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X.values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cp.sum_squares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residuals ) / n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np.unique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(c):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objective += alpha * cp.norm2(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cp.multiply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(c==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w )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cp.Problem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cp.Minimize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(objective), []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prob.solve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pd.Series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w.value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index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X.columns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61A72-FFA4-4732-38C6-8DB7EB83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lasso</a:t>
            </a: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6C2E6-0C6C-C250-BB22-072358D9A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026" y="1540893"/>
            <a:ext cx="3952973" cy="5298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C6B0C4-9E86-C8DB-188F-6C5055453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7136"/>
            <a:ext cx="7772400" cy="1345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F268F0-0F5F-E49F-ADF0-68C6386D0284}"/>
              </a:ext>
            </a:extLst>
          </p:cNvPr>
          <p:cNvSpPr txBox="1"/>
          <p:nvPr/>
        </p:nvSpPr>
        <p:spPr>
          <a:xfrm>
            <a:off x="6492240" y="373652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L² norm, not squared</a:t>
            </a:r>
            <a:endParaRPr lang="en-A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17E9B-30BA-5E06-247F-5B4A4CCCB9CC}"/>
              </a:ext>
            </a:extLst>
          </p:cNvPr>
          <p:cNvSpPr txBox="1"/>
          <p:nvPr/>
        </p:nvSpPr>
        <p:spPr>
          <a:xfrm>
            <a:off x="5928708" y="1175775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Boolean mask</a:t>
            </a:r>
            <a:endParaRPr lang="en-A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11A552-2772-9909-AD29-FD50EDE13373}"/>
              </a:ext>
            </a:extLst>
          </p:cNvPr>
          <p:cNvCxnSpPr/>
          <p:nvPr/>
        </p:nvCxnSpPr>
        <p:spPr>
          <a:xfrm flipV="1">
            <a:off x="7625247" y="2898931"/>
            <a:ext cx="0" cy="84702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471072-FF42-C3D8-7FF8-7A7A2223CC7E}"/>
              </a:ext>
            </a:extLst>
          </p:cNvPr>
          <p:cNvCxnSpPr>
            <a:cxnSpLocks/>
          </p:cNvCxnSpPr>
          <p:nvPr/>
        </p:nvCxnSpPr>
        <p:spPr>
          <a:xfrm>
            <a:off x="6948088" y="1522429"/>
            <a:ext cx="0" cy="86726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935102-BE5A-A25F-B2FA-835031166139}"/>
              </a:ext>
            </a:extLst>
          </p:cNvPr>
          <p:cNvSpPr txBox="1"/>
          <p:nvPr/>
        </p:nvSpPr>
        <p:spPr>
          <a:xfrm>
            <a:off x="0" y="6488668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T. Hastie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8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30B3-9E17-4FDE-536D-0850F05F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Fused lasso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2EEA7-E2F6-127F-32EC-762C0CF5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111"/>
            <a:ext cx="6976872" cy="1348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5E23A-6B96-381B-F7FE-062EAA30400D}"/>
              </a:ext>
            </a:extLst>
          </p:cNvPr>
          <p:cNvSpPr txBox="1"/>
          <p:nvPr/>
        </p:nvSpPr>
        <p:spPr>
          <a:xfrm>
            <a:off x="0" y="6488668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T. Hastie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40672-DBDB-B3EF-60FE-A99A6AD90CE7}"/>
              </a:ext>
            </a:extLst>
          </p:cNvPr>
          <p:cNvSpPr txBox="1"/>
          <p:nvPr/>
        </p:nvSpPr>
        <p:spPr>
          <a:xfrm>
            <a:off x="0" y="3596085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Fused lasso      </a:t>
            </a: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cp.Variable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A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ntercept</a:t>
            </a:r>
            <a:r>
              <a:rPr lang="en-A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A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cp.Variable</a:t>
            </a:r>
            <a:r>
              <a:rPr lang="en-A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residuals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y.values</a:t>
            </a:r>
            <a:r>
              <a:rPr lang="en-AE" dirty="0"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– ( intercept +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X.values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cp.sum_squares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residuals ) / n + alpha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range(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,k): 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objective += alpha *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cp.abs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w[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- w[i-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cp.Problem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cp.Minimize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(objective), []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prob.solve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pd.Series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w.value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index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X.columns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B77159-98B4-71F2-2391-33343FED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76" y="1496601"/>
            <a:ext cx="5068824" cy="50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87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30B3-9E17-4FDE-536D-0850F05F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Fused lasso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2EEA7-E2F6-127F-32EC-762C0CF5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111"/>
            <a:ext cx="6976872" cy="1348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5E23A-6B96-381B-F7FE-062EAA30400D}"/>
              </a:ext>
            </a:extLst>
          </p:cNvPr>
          <p:cNvSpPr txBox="1"/>
          <p:nvPr/>
        </p:nvSpPr>
        <p:spPr>
          <a:xfrm>
            <a:off x="0" y="6488668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T. Hastie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DA38E3-C182-F23A-C898-8C54F865FD70}"/>
              </a:ext>
            </a:extLst>
          </p:cNvPr>
          <p:cNvCxnSpPr>
            <a:cxnSpLocks/>
            <a:stCxn id="12" idx="1"/>
            <a:endCxn id="17" idx="1"/>
          </p:cNvCxnSpPr>
          <p:nvPr/>
        </p:nvCxnSpPr>
        <p:spPr>
          <a:xfrm flipH="1" flipV="1">
            <a:off x="2651591" y="4423905"/>
            <a:ext cx="968253" cy="65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8BCD042-32EC-39D7-3625-BAD7239F9397}"/>
              </a:ext>
            </a:extLst>
          </p:cNvPr>
          <p:cNvGrpSpPr/>
          <p:nvPr/>
        </p:nvGrpSpPr>
        <p:grpSpPr>
          <a:xfrm>
            <a:off x="5308097" y="4083405"/>
            <a:ext cx="720000" cy="720000"/>
            <a:chOff x="2329528" y="998232"/>
            <a:chExt cx="720000" cy="720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6B110D9-021D-B9FB-773C-0A1468867419}"/>
                </a:ext>
              </a:extLst>
            </p:cNvPr>
            <p:cNvSpPr/>
            <p:nvPr/>
          </p:nvSpPr>
          <p:spPr>
            <a:xfrm>
              <a:off x="2329528" y="998232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1EED6-C51D-3A72-0004-AD84904B8092}"/>
                </a:ext>
              </a:extLst>
            </p:cNvPr>
            <p:cNvSpPr txBox="1"/>
            <p:nvPr/>
          </p:nvSpPr>
          <p:spPr>
            <a:xfrm>
              <a:off x="2329528" y="1103849"/>
              <a:ext cx="72000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i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1F4BFA-B0BD-3B55-8C49-D1C9F5B4A3B1}"/>
              </a:ext>
            </a:extLst>
          </p:cNvPr>
          <p:cNvGrpSpPr/>
          <p:nvPr/>
        </p:nvGrpSpPr>
        <p:grpSpPr>
          <a:xfrm>
            <a:off x="3619844" y="4063905"/>
            <a:ext cx="720000" cy="720000"/>
            <a:chOff x="2329528" y="998232"/>
            <a:chExt cx="720000" cy="72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203BEE-0B38-90D3-85FE-98CF91A9D262}"/>
                </a:ext>
              </a:extLst>
            </p:cNvPr>
            <p:cNvSpPr/>
            <p:nvPr/>
          </p:nvSpPr>
          <p:spPr>
            <a:xfrm>
              <a:off x="2329528" y="998232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275DC5-1124-374F-BB9D-98301A6064FB}"/>
                </a:ext>
              </a:extLst>
            </p:cNvPr>
            <p:cNvSpPr txBox="1"/>
            <p:nvPr/>
          </p:nvSpPr>
          <p:spPr>
            <a:xfrm>
              <a:off x="2329528" y="1103849"/>
              <a:ext cx="72000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i-</a:t>
              </a: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1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8DF4E3-150B-B7A8-16E0-9A45E032A50F}"/>
              </a:ext>
            </a:extLst>
          </p:cNvPr>
          <p:cNvGrpSpPr/>
          <p:nvPr/>
        </p:nvGrpSpPr>
        <p:grpSpPr>
          <a:xfrm>
            <a:off x="6996351" y="4076905"/>
            <a:ext cx="720000" cy="720000"/>
            <a:chOff x="2329528" y="998232"/>
            <a:chExt cx="720000" cy="72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698A4E-EDE1-6FE8-08F4-3B4BBDBE94F8}"/>
                </a:ext>
              </a:extLst>
            </p:cNvPr>
            <p:cNvSpPr/>
            <p:nvPr/>
          </p:nvSpPr>
          <p:spPr>
            <a:xfrm>
              <a:off x="2329528" y="998232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BB1D60-59DE-52F5-9799-71899162C3FF}"/>
                </a:ext>
              </a:extLst>
            </p:cNvPr>
            <p:cNvSpPr txBox="1"/>
            <p:nvPr/>
          </p:nvSpPr>
          <p:spPr>
            <a:xfrm>
              <a:off x="2329528" y="1103849"/>
              <a:ext cx="72000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i+1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906761-7F8D-403F-E848-AAC0069446FC}"/>
              </a:ext>
            </a:extLst>
          </p:cNvPr>
          <p:cNvGrpSpPr/>
          <p:nvPr/>
        </p:nvGrpSpPr>
        <p:grpSpPr>
          <a:xfrm>
            <a:off x="1931591" y="4063905"/>
            <a:ext cx="720000" cy="720000"/>
            <a:chOff x="2329528" y="998232"/>
            <a:chExt cx="720000" cy="72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2A923C3-23DF-C151-3148-F40A963D8A26}"/>
                </a:ext>
              </a:extLst>
            </p:cNvPr>
            <p:cNvSpPr/>
            <p:nvPr/>
          </p:nvSpPr>
          <p:spPr>
            <a:xfrm>
              <a:off x="2329528" y="998232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8D1248-C0E5-5EC5-D380-6571012C529F}"/>
                </a:ext>
              </a:extLst>
            </p:cNvPr>
            <p:cNvSpPr txBox="1"/>
            <p:nvPr/>
          </p:nvSpPr>
          <p:spPr>
            <a:xfrm>
              <a:off x="2329528" y="1103849"/>
              <a:ext cx="72000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i-2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89F20D-7ACE-EBB7-D0A9-25F2E3EC67C3}"/>
              </a:ext>
            </a:extLst>
          </p:cNvPr>
          <p:cNvGrpSpPr/>
          <p:nvPr/>
        </p:nvGrpSpPr>
        <p:grpSpPr>
          <a:xfrm>
            <a:off x="8689517" y="4063905"/>
            <a:ext cx="720000" cy="720000"/>
            <a:chOff x="2329528" y="998232"/>
            <a:chExt cx="720000" cy="720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535B84-588B-7876-8B23-8838330D6D0A}"/>
                </a:ext>
              </a:extLst>
            </p:cNvPr>
            <p:cNvSpPr/>
            <p:nvPr/>
          </p:nvSpPr>
          <p:spPr>
            <a:xfrm>
              <a:off x="2329528" y="998232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216029-8489-FC3A-E734-0A574F19866C}"/>
                </a:ext>
              </a:extLst>
            </p:cNvPr>
            <p:cNvSpPr txBox="1"/>
            <p:nvPr/>
          </p:nvSpPr>
          <p:spPr>
            <a:xfrm>
              <a:off x="2329528" y="1103849"/>
              <a:ext cx="72000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i+2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3E4C2A-8D76-0BD8-D351-962FC8608232}"/>
              </a:ext>
            </a:extLst>
          </p:cNvPr>
          <p:cNvCxnSpPr>
            <a:cxnSpLocks/>
            <a:stCxn id="8" idx="3"/>
            <a:endCxn id="12" idx="3"/>
          </p:cNvCxnSpPr>
          <p:nvPr/>
        </p:nvCxnSpPr>
        <p:spPr>
          <a:xfrm flipH="1" flipV="1">
            <a:off x="4339844" y="4430405"/>
            <a:ext cx="968253" cy="13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D853C6-FC31-7315-B464-74F8605B683E}"/>
              </a:ext>
            </a:extLst>
          </p:cNvPr>
          <p:cNvCxnSpPr>
            <a:cxnSpLocks/>
            <a:stCxn id="21" idx="1"/>
            <a:endCxn id="15" idx="3"/>
          </p:cNvCxnSpPr>
          <p:nvPr/>
        </p:nvCxnSpPr>
        <p:spPr>
          <a:xfrm flipH="1">
            <a:off x="7716351" y="4430405"/>
            <a:ext cx="973166" cy="13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F35250-9383-A5D1-86C1-F523BC2985CE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6028097" y="4443405"/>
            <a:ext cx="968254" cy="65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EB2301-B74B-9236-564E-D6603875014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88907" y="4430405"/>
            <a:ext cx="942684" cy="13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00E47A-64C4-09E1-A983-5F9594F89A7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9409517" y="4423905"/>
            <a:ext cx="1007870" cy="65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C9B90-7500-0C6C-FB3C-754A9334A11B}"/>
              </a:ext>
            </a:extLst>
          </p:cNvPr>
          <p:cNvSpPr txBox="1"/>
          <p:nvPr/>
        </p:nvSpPr>
        <p:spPr>
          <a:xfrm>
            <a:off x="475075" y="4083405"/>
            <a:ext cx="72000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dirty="0">
                <a:latin typeface="Bitter SemiBold" pitchFamily="2" charset="0"/>
                <a:ea typeface="Noto Sans CJK SC" pitchFamily="2"/>
                <a:cs typeface="Lohit Devanagari" pitchFamily="2"/>
              </a:rPr>
              <a:t>…</a:t>
            </a:r>
            <a:endParaRPr lang="en-HK" sz="2800" b="0" i="0" u="none" strike="noStrike" kern="1200" cap="none" dirty="0">
              <a:ln>
                <a:noFill/>
              </a:ln>
              <a:latin typeface="Bitter SemiBold" pitchFamily="2" charset="0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145345-32E9-6A2F-EFF5-21C41230AA86}"/>
              </a:ext>
            </a:extLst>
          </p:cNvPr>
          <p:cNvSpPr txBox="1"/>
          <p:nvPr/>
        </p:nvSpPr>
        <p:spPr>
          <a:xfrm>
            <a:off x="10211701" y="4066474"/>
            <a:ext cx="72000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dirty="0">
                <a:latin typeface="Bitter SemiBold" pitchFamily="2" charset="0"/>
                <a:ea typeface="Noto Sans CJK SC" pitchFamily="2"/>
                <a:cs typeface="Lohit Devanagari" pitchFamily="2"/>
              </a:rPr>
              <a:t>…</a:t>
            </a:r>
            <a:endParaRPr lang="en-HK" sz="2800" b="0" i="0" u="none" strike="noStrike" kern="1200" cap="none" dirty="0">
              <a:ln>
                <a:noFill/>
              </a:ln>
              <a:latin typeface="Bitter SemiBold" pitchFamily="2" charset="0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9692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D906-90A6-49EF-073F-ABEB26DC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sparsity</a:t>
            </a:r>
            <a:endParaRPr lang="en-A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1C7EE2-68F6-5263-209B-077DEC2C7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74" y="1529542"/>
            <a:ext cx="5702323" cy="53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FA019-E78D-4861-B1DD-C2CB8994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755648"/>
            <a:ext cx="6650351" cy="1209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1A41F-C911-05F1-3252-314214206ACF}"/>
              </a:ext>
            </a:extLst>
          </p:cNvPr>
          <p:cNvSpPr txBox="1"/>
          <p:nvPr/>
        </p:nvSpPr>
        <p:spPr>
          <a:xfrm>
            <a:off x="0" y="6488668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T. Hastie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5A736-5C35-B640-17F5-12C7DA5A6623}"/>
              </a:ext>
            </a:extLst>
          </p:cNvPr>
          <p:cNvSpPr txBox="1"/>
          <p:nvPr/>
        </p:nvSpPr>
        <p:spPr>
          <a:xfrm>
            <a:off x="0" y="3065733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Graph sparsity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cp.Variable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A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ntercept</a:t>
            </a:r>
            <a:r>
              <a:rPr lang="en-A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A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cp.Variable</a:t>
            </a:r>
            <a:r>
              <a:rPr lang="en-A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residuals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y.values</a:t>
            </a:r>
            <a:r>
              <a:rPr lang="en-AE" dirty="0"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– (intercept +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X.values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cp.sum_squares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residuals ) / n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,j in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g.edges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 = alpha *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cp.abs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w[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- w[j]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objective += p /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g.edges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cp.Problem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cp.Minimize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(objective), []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prob.solve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pd.Series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w.value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index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X.columns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9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D906-90A6-49EF-073F-ABEB26DC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sparsity</a:t>
            </a:r>
            <a:endParaRPr lang="en-A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1C7EE2-68F6-5263-209B-077DEC2C7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74" y="1529542"/>
            <a:ext cx="5702323" cy="53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FA019-E78D-4861-B1DD-C2CB8994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2675"/>
            <a:ext cx="6259398" cy="1197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CCC92D-7F61-9ACA-57AE-29AD88903C48}"/>
              </a:ext>
            </a:extLst>
          </p:cNvPr>
          <p:cNvSpPr txBox="1"/>
          <p:nvPr/>
        </p:nvSpPr>
        <p:spPr>
          <a:xfrm>
            <a:off x="0" y="6488668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Learning with Sparsity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T. Hastie et al. (2015)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1025-F813-747E-AAD7-D8770EC7D288}"/>
              </a:ext>
            </a:extLst>
          </p:cNvPr>
          <p:cNvSpPr txBox="1"/>
          <p:nvPr/>
        </p:nvSpPr>
        <p:spPr>
          <a:xfrm>
            <a:off x="0" y="3065733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Graph sparsity (complete graph)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cp.Variable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A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ntercept</a:t>
            </a:r>
            <a:r>
              <a:rPr lang="en-A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A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cp.Variable</a:t>
            </a:r>
            <a:r>
              <a:rPr lang="en-A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residuals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y.values</a:t>
            </a:r>
            <a:r>
              <a:rPr lang="en-AE" dirty="0"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– (intercept +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X.values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cp.sum_squares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residuals ) / n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range(k): 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range(i+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,k): 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p = alpha *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cp.abs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w[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- w[j]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objective += p / k / (k-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* 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cp.Problem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cp.Minimize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(objective), []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prob.solve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pd.Series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w.value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index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X.columns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433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C96D-C21E-D4E8-31CB-A911E677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constraints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AA5-2FCD-7737-F4B2-B8F472E5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65" y="1836890"/>
            <a:ext cx="4806911" cy="1560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23E9A-FF01-F325-1855-9BD43B1B5743}"/>
              </a:ext>
            </a:extLst>
          </p:cNvPr>
          <p:cNvSpPr txBox="1"/>
          <p:nvPr/>
        </p:nvSpPr>
        <p:spPr>
          <a:xfrm>
            <a:off x="0" y="3989277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# Linear regression with sign constraints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model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positive =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(X, y)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yhat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AE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94ABFF3-1CDE-7439-681A-806C3B19F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9630" y="1439292"/>
            <a:ext cx="3232832" cy="53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50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C96D-C21E-D4E8-31CB-A911E677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constraints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23E9A-FF01-F325-1855-9BD43B1B5743}"/>
              </a:ext>
            </a:extLst>
          </p:cNvPr>
          <p:cNvSpPr txBox="1"/>
          <p:nvPr/>
        </p:nvSpPr>
        <p:spPr>
          <a:xfrm>
            <a:off x="0" y="3989277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# Linear regression with sign constraints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n, k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X.shape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cp.Variable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A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ntercept</a:t>
            </a:r>
            <a:r>
              <a:rPr lang="en-A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A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cp.Variable</a:t>
            </a:r>
            <a:r>
              <a:rPr lang="en-A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residuals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y.values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(intercept + (X * signs).values @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w.T</a:t>
            </a:r>
            <a:r>
              <a:rPr lang="en-A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objective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cp.sum_squares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residuals ) / n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constraints = [ w &gt;= 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prob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cp.Problem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cp.Minimize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(objective), constraints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result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prob.solve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w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pd.Series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w.value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index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X.columns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909B9-85CC-26E1-4ED9-17A90F41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65" y="1836890"/>
            <a:ext cx="4806911" cy="15608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B6C5957-C76C-36AF-4E06-062ED010D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9630" y="1439292"/>
            <a:ext cx="3232832" cy="53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89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3A90-5444-B5E1-715F-4EBEED60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SLIM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9A972-686B-F9C4-38C0-07401A6E6DD1}"/>
              </a:ext>
            </a:extLst>
          </p:cNvPr>
          <p:cNvSpPr txBox="1"/>
          <p:nvPr/>
        </p:nvSpPr>
        <p:spPr>
          <a:xfrm>
            <a:off x="0" y="6488668"/>
            <a:ext cx="931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Supersparse linear integer model for interpretable classification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B.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Ustun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(2013)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C4B4A-A1F6-2DC3-574D-879507F504BF}"/>
              </a:ext>
            </a:extLst>
          </p:cNvPr>
          <p:cNvSpPr txBox="1">
            <a:spLocks/>
          </p:cNvSpPr>
          <p:nvPr/>
        </p:nvSpPr>
        <p:spPr>
          <a:xfrm>
            <a:off x="-1" y="1529542"/>
            <a:ext cx="12191999" cy="531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Combine binary inputs with simple integer coefficients</a:t>
            </a:r>
            <a:endParaRPr lang="en-A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4F5C3-4C38-B335-B4FD-AA551A6B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264" y="2829599"/>
            <a:ext cx="6292756" cy="33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82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3A90-5444-B5E1-715F-4EBEED60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SLIM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9A972-686B-F9C4-38C0-07401A6E6DD1}"/>
              </a:ext>
            </a:extLst>
          </p:cNvPr>
          <p:cNvSpPr txBox="1"/>
          <p:nvPr/>
        </p:nvSpPr>
        <p:spPr>
          <a:xfrm>
            <a:off x="0" y="6488668"/>
            <a:ext cx="931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Supersparse linear integer model for interpretable classification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B.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Ustun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(2013)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1DFF9-10CB-6318-E38B-5CC35162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2103"/>
            <a:ext cx="12192000" cy="2213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4CA53-1476-165D-FF6D-338C59A3B8A8}"/>
              </a:ext>
            </a:extLst>
          </p:cNvPr>
          <p:cNvSpPr txBox="1"/>
          <p:nvPr/>
        </p:nvSpPr>
        <p:spPr>
          <a:xfrm>
            <a:off x="3794760" y="487952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 loss</a:t>
            </a:r>
            <a:endParaRPr lang="en-A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BF474-2B66-5ED2-F65A-A6784F7084B7}"/>
              </a:ext>
            </a:extLst>
          </p:cNvPr>
          <p:cNvSpPr txBox="1"/>
          <p:nvPr/>
        </p:nvSpPr>
        <p:spPr>
          <a:xfrm>
            <a:off x="8574141" y="1797209"/>
            <a:ext cx="206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We want many of</a:t>
            </a:r>
            <a:br>
              <a:rPr lang="en-GB" dirty="0"/>
            </a:br>
            <a:r>
              <a:rPr lang="en-GB" dirty="0"/>
              <a:t>the βᵢ to be 0</a:t>
            </a:r>
            <a:endParaRPr lang="en-A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B5F8D2-2F6C-BDBD-3786-F726353462C6}"/>
              </a:ext>
            </a:extLst>
          </p:cNvPr>
          <p:cNvCxnSpPr/>
          <p:nvPr/>
        </p:nvCxnSpPr>
        <p:spPr>
          <a:xfrm flipV="1">
            <a:off x="4415703" y="4041931"/>
            <a:ext cx="0" cy="84702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61D777-E260-0AD5-345E-68D822CEE410}"/>
              </a:ext>
            </a:extLst>
          </p:cNvPr>
          <p:cNvCxnSpPr>
            <a:cxnSpLocks/>
          </p:cNvCxnSpPr>
          <p:nvPr/>
        </p:nvCxnSpPr>
        <p:spPr>
          <a:xfrm>
            <a:off x="9602665" y="2482191"/>
            <a:ext cx="0" cy="86726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ACE4DA-E0AE-C272-1729-CF477AF79AF8}"/>
              </a:ext>
            </a:extLst>
          </p:cNvPr>
          <p:cNvSpPr txBox="1"/>
          <p:nvPr/>
        </p:nvSpPr>
        <p:spPr>
          <a:xfrm>
            <a:off x="4431792" y="56537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output: ±1</a:t>
            </a:r>
            <a:endParaRPr lang="en-A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2AD779-1399-D321-42E8-28D8DC9CA303}"/>
              </a:ext>
            </a:extLst>
          </p:cNvPr>
          <p:cNvCxnSpPr>
            <a:cxnSpLocks/>
          </p:cNvCxnSpPr>
          <p:nvPr/>
        </p:nvCxnSpPr>
        <p:spPr>
          <a:xfrm flipV="1">
            <a:off x="5436783" y="4048027"/>
            <a:ext cx="0" cy="160569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33D082-7131-59EE-A6D5-350CA3A296B3}"/>
              </a:ext>
            </a:extLst>
          </p:cNvPr>
          <p:cNvSpPr txBox="1"/>
          <p:nvPr/>
        </p:nvSpPr>
        <p:spPr>
          <a:xfrm>
            <a:off x="6577584" y="565981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inputs: ±1</a:t>
            </a:r>
            <a:endParaRPr lang="en-A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03B6D0-9BCE-1901-50E9-64E3BCD7ED8A}"/>
              </a:ext>
            </a:extLst>
          </p:cNvPr>
          <p:cNvCxnSpPr>
            <a:cxnSpLocks/>
          </p:cNvCxnSpPr>
          <p:nvPr/>
        </p:nvCxnSpPr>
        <p:spPr>
          <a:xfrm flipV="1">
            <a:off x="7582575" y="4054123"/>
            <a:ext cx="0" cy="160569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D3A9F5-FF21-E430-7FA1-E7515CA3CA25}"/>
              </a:ext>
            </a:extLst>
          </p:cNvPr>
          <p:cNvSpPr txBox="1"/>
          <p:nvPr/>
        </p:nvSpPr>
        <p:spPr>
          <a:xfrm>
            <a:off x="10293096" y="4876478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ℓ¹ penalty</a:t>
            </a:r>
            <a:endParaRPr lang="en-A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C3C4C7-E025-1EA7-03CC-CBC876BD7BD4}"/>
              </a:ext>
            </a:extLst>
          </p:cNvPr>
          <p:cNvCxnSpPr/>
          <p:nvPr/>
        </p:nvCxnSpPr>
        <p:spPr>
          <a:xfrm flipV="1">
            <a:off x="11243223" y="4038883"/>
            <a:ext cx="0" cy="84702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48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Machine Learning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147488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505E-7A26-1C82-E202-25F229AB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After: 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C835-34F7-8DA3-3D17-F3A8EEDE8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 importance, partial dependency plots</a:t>
            </a:r>
          </a:p>
          <a:p>
            <a:r>
              <a:rPr lang="en-US" dirty="0"/>
              <a:t>Shapley values</a:t>
            </a:r>
          </a:p>
          <a:p>
            <a:r>
              <a:rPr lang="en-US" dirty="0"/>
              <a:t>Saliency maps, Integrated gradients, </a:t>
            </a:r>
            <a:r>
              <a:rPr lang="en-US" dirty="0" err="1"/>
              <a:t>layerwise</a:t>
            </a:r>
            <a:r>
              <a:rPr lang="en-US" dirty="0"/>
              <a:t> relevance propagation, etc.</a:t>
            </a:r>
          </a:p>
          <a:p>
            <a:r>
              <a:rPr lang="en-US" dirty="0"/>
              <a:t>Global surrogate models</a:t>
            </a:r>
          </a:p>
          <a:p>
            <a:r>
              <a:rPr lang="en-US" dirty="0"/>
              <a:t>Local surrogate models (e.g., LIME)</a:t>
            </a:r>
          </a:p>
          <a:p>
            <a:r>
              <a:rPr lang="en-US" dirty="0"/>
              <a:t>Counterfactuals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F8AFC-961A-C507-2CC2-2E337BD85871}"/>
              </a:ext>
            </a:extLst>
          </p:cNvPr>
          <p:cNvSpPr txBox="1"/>
          <p:nvPr/>
        </p:nvSpPr>
        <p:spPr>
          <a:xfrm>
            <a:off x="0" y="6488668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Interpretable Machine Learning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C. Molnar (2020)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714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EFDE2-6437-1A8C-29D0-319C08B6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8F837-AE32-D3CD-2CFD-AA9D7CABE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Decision trees, falling rule lists</a:t>
            </a:r>
          </a:p>
          <a:p>
            <a:r>
              <a:rPr lang="en-US" dirty="0"/>
              <a:t>Monotonic decision trees</a:t>
            </a:r>
          </a:p>
          <a:p>
            <a:r>
              <a:rPr lang="en-US" dirty="0"/>
              <a:t>Monotonic gradient boosting</a:t>
            </a:r>
          </a:p>
          <a:p>
            <a:r>
              <a:rPr lang="en-US" dirty="0"/>
              <a:t>Generalized additive models (GAM)</a:t>
            </a:r>
          </a:p>
          <a:p>
            <a:r>
              <a:rPr lang="en-US" dirty="0"/>
              <a:t>GAM with interactions</a:t>
            </a:r>
          </a:p>
          <a:p>
            <a:r>
              <a:rPr lang="en-US" dirty="0"/>
              <a:t>GAM boosting</a:t>
            </a:r>
          </a:p>
          <a:p>
            <a:r>
              <a:rPr lang="en-US" dirty="0"/>
              <a:t>Additive index models (AIM)</a:t>
            </a:r>
          </a:p>
          <a:p>
            <a:r>
              <a:rPr lang="en-US" dirty="0"/>
              <a:t>Symbolic regression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96519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D3934-238A-E369-5671-2FE017D8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AE" dirty="0" err="1"/>
              <a:t>ecision</a:t>
            </a:r>
            <a:r>
              <a:rPr lang="en-AE" dirty="0"/>
              <a:t>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BDC3A-A094-7203-024D-777A08C2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36" y="1529542"/>
            <a:ext cx="6128062" cy="532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D3934-238A-E369-5671-2FE017D8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 d</a:t>
            </a:r>
            <a:r>
              <a:rPr lang="en-AE" dirty="0" err="1"/>
              <a:t>ecision</a:t>
            </a:r>
            <a:r>
              <a:rPr lang="en-AE" dirty="0"/>
              <a:t>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BDC3A-A094-7203-024D-777A08C2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36" y="1529542"/>
            <a:ext cx="6128062" cy="5328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523764-A56E-11AE-3018-6ABC288A2D2A}"/>
              </a:ext>
            </a:extLst>
          </p:cNvPr>
          <p:cNvSpPr txBox="1"/>
          <p:nvPr/>
        </p:nvSpPr>
        <p:spPr>
          <a:xfrm>
            <a:off x="0" y="2105613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Decision tree with a monotonicity constraint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sklearn.tree.DecisionTreeRegressor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monotonic_cst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[ signs[u]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X.columns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],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X, y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0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877C3A7E-29BF-0D54-8F51-271ED169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E8852-D8E4-AEEA-8EE9-DEB2C343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Falling rule lists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FFEA2-82D2-B901-A929-A2EB82FCB184}"/>
              </a:ext>
            </a:extLst>
          </p:cNvPr>
          <p:cNvSpPr txBox="1"/>
          <p:nvPr/>
        </p:nvSpPr>
        <p:spPr>
          <a:xfrm>
            <a:off x="0" y="6488668"/>
            <a:ext cx="889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optimization approach to learning falling rule lists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C. Chen and C. Rudin (2017)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69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877C3A7E-29BF-0D54-8F51-271ED169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2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E8852-D8E4-AEEA-8EE9-DEB2C343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Falling rule lists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FFEA2-82D2-B901-A929-A2EB82FCB184}"/>
              </a:ext>
            </a:extLst>
          </p:cNvPr>
          <p:cNvSpPr txBox="1"/>
          <p:nvPr/>
        </p:nvSpPr>
        <p:spPr>
          <a:xfrm>
            <a:off x="0" y="6488668"/>
            <a:ext cx="889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optimization approach to learning falling rule lists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C. Chen and C. Rudin (2017)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42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877C3A7E-29BF-0D54-8F51-271ED169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2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E8852-D8E4-AEEA-8EE9-DEB2C343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Falling rule lists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FFEA2-82D2-B901-A929-A2EB82FCB184}"/>
              </a:ext>
            </a:extLst>
          </p:cNvPr>
          <p:cNvSpPr txBox="1"/>
          <p:nvPr/>
        </p:nvSpPr>
        <p:spPr>
          <a:xfrm>
            <a:off x="0" y="6488668"/>
            <a:ext cx="889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optimization approach to learning falling rule lists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C. Chen and C. Rudin (2017)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D3BD2D-8011-FE18-98BA-B5D1CCFFAEB9}"/>
                  </a:ext>
                </a:extLst>
              </p14:cNvPr>
              <p14:cNvContentPartPr/>
              <p14:nvPr/>
            </p14:nvContentPartPr>
            <p14:xfrm>
              <a:off x="8664355" y="3378025"/>
              <a:ext cx="322560" cy="100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D3BD2D-8011-FE18-98BA-B5D1CCFFAE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6715" y="3342385"/>
                <a:ext cx="3582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AB6239-7DEB-2930-F242-B5956E637C14}"/>
                  </a:ext>
                </a:extLst>
              </p14:cNvPr>
              <p14:cNvContentPartPr/>
              <p14:nvPr/>
            </p14:nvContentPartPr>
            <p14:xfrm>
              <a:off x="5113695" y="4545415"/>
              <a:ext cx="316440" cy="79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AB6239-7DEB-2930-F242-B5956E637C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5695" y="4509415"/>
                <a:ext cx="3520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12E268-57E7-B091-0E87-9DE0A8CD4DA8}"/>
                  </a:ext>
                </a:extLst>
              </p14:cNvPr>
              <p14:cNvContentPartPr/>
              <p14:nvPr/>
            </p14:nvContentPartPr>
            <p14:xfrm>
              <a:off x="2138160" y="5664248"/>
              <a:ext cx="316440" cy="3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12E268-57E7-B091-0E87-9DE0A8CD4D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0520" y="5628608"/>
                <a:ext cx="3520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3DC803-0C0B-6AA7-DB9D-B3253AE9152B}"/>
                  </a:ext>
                </a:extLst>
              </p14:cNvPr>
              <p14:cNvContentPartPr/>
              <p14:nvPr/>
            </p14:nvContentPartPr>
            <p14:xfrm>
              <a:off x="2171640" y="5715008"/>
              <a:ext cx="304920" cy="23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3DC803-0C0B-6AA7-DB9D-B3253AE915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53640" y="5679368"/>
                <a:ext cx="3405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2DFE90-C239-DE4A-674A-312DC327AE56}"/>
                  </a:ext>
                </a:extLst>
              </p14:cNvPr>
              <p14:cNvContentPartPr/>
              <p14:nvPr/>
            </p14:nvContentPartPr>
            <p14:xfrm>
              <a:off x="3347760" y="5695928"/>
              <a:ext cx="266400" cy="2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2DFE90-C239-DE4A-674A-312DC327A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0120" y="5659928"/>
                <a:ext cx="3020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F21499-C575-A940-739C-4A1238721F55}"/>
                  </a:ext>
                </a:extLst>
              </p14:cNvPr>
              <p14:cNvContentPartPr/>
              <p14:nvPr/>
            </p14:nvContentPartPr>
            <p14:xfrm>
              <a:off x="3386640" y="5666768"/>
              <a:ext cx="235800" cy="77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F21499-C575-A940-739C-4A1238721F5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8640" y="5631128"/>
                <a:ext cx="271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B86FCA-8191-1BF8-C89E-0D2542395D37}"/>
                  </a:ext>
                </a:extLst>
              </p14:cNvPr>
              <p14:cNvContentPartPr/>
              <p14:nvPr/>
            </p14:nvContentPartPr>
            <p14:xfrm>
              <a:off x="3366840" y="5690888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B86FCA-8191-1BF8-C89E-0D2542395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49200" y="565524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2CBA0C-6F06-0E26-F62F-9A18F8446D27}"/>
                  </a:ext>
                </a:extLst>
              </p14:cNvPr>
              <p14:cNvContentPartPr/>
              <p14:nvPr/>
            </p14:nvContentPartPr>
            <p14:xfrm>
              <a:off x="3371520" y="572436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2CBA0C-6F06-0E26-F62F-9A18F8446D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53880" y="5688368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953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B707-681A-3FD2-A8E0-C509757E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3DE18-1083-9745-AAAD-B905B4515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a simple (“base”) model to the data</a:t>
            </a:r>
          </a:p>
          <a:p>
            <a:r>
              <a:rPr lang="en-US" dirty="0"/>
              <a:t>Fit another base model to misclassified data</a:t>
            </a:r>
          </a:p>
          <a:p>
            <a:r>
              <a:rPr lang="en-US" dirty="0"/>
              <a:t>Combine them</a:t>
            </a:r>
          </a:p>
          <a:p>
            <a:r>
              <a:rPr lang="en-US" dirty="0"/>
              <a:t>Iterate</a:t>
            </a:r>
            <a:endParaRPr lang="en-AE" dirty="0"/>
          </a:p>
          <a:p>
            <a:r>
              <a:rPr lang="en-AE" dirty="0"/>
              <a:t>The final model is a linear combination of base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75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1C19-CE06-ACF9-2D43-1C11BAA5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  <a:endParaRPr lang="en-A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4ED0D9-E01D-CF3F-3F52-3829D5888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16" y="1529541"/>
            <a:ext cx="9367837" cy="53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573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1C19-CE06-ACF9-2D43-1C11BAA5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  <a:endParaRPr lang="en-A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563473-7FB4-32C5-CD77-0F599C1F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36" y="1522654"/>
            <a:ext cx="9412190" cy="533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872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3BED-0079-882C-5A2A-892D0109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1529541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Gradient boosting with a monotonicity constraint</a:t>
            </a:r>
          </a:p>
          <a:p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xgboost.XGBRegressor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monotone_constraints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 k: int(v)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k,v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signs.items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},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lightgbm.LGBMRegressor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monotone_constraints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[ signs[u]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X.columns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],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catboost.CatBoostRegressor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verbose =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monotone_constraints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[ signs[u]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X.columns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],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2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505E-7A26-1C82-E202-25F229AB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After: 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C835-34F7-8DA3-3D17-F3A8EEDE8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importance, </a:t>
            </a:r>
            <a:r>
              <a:rPr lang="en-US" dirty="0"/>
              <a:t>partial dependency plots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Shapley values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Saliency maps, Integrated gradients,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layerwise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relevance propagation, etc.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Global surrogate models</a:t>
            </a:r>
          </a:p>
          <a:p>
            <a:r>
              <a:rPr lang="en-US" dirty="0"/>
              <a:t>Local surrogate models (e.g., LIME)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Counterfactuals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F8AFC-961A-C507-2CC2-2E337BD85871}"/>
              </a:ext>
            </a:extLst>
          </p:cNvPr>
          <p:cNvSpPr txBox="1"/>
          <p:nvPr/>
        </p:nvSpPr>
        <p:spPr>
          <a:xfrm>
            <a:off x="0" y="6488668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Interpretable Machine Learning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C. Molnar (2020)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62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1C19-CE06-ACF9-2D43-1C11BAA5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  <a:endParaRPr lang="en-A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4E97711-D073-1D41-D080-4E9429E2E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33" y="1529542"/>
            <a:ext cx="9393336" cy="53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18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C6E6DF-B22E-146A-0209-2A0A920CC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53102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functions f₁,...,fₖ such that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GB" sz="3200" dirty="0"/>
              <a:t>The </a:t>
            </a:r>
            <a:r>
              <a:rPr lang="en-GB" sz="3200" dirty="0" err="1"/>
              <a:t>fᵢ's</a:t>
            </a:r>
            <a:r>
              <a:rPr lang="en-GB" sz="3200" dirty="0"/>
              <a:t> are often </a:t>
            </a:r>
            <a:r>
              <a:rPr lang="en-GB" sz="3200" dirty="0" err="1"/>
              <a:t>modeled</a:t>
            </a:r>
            <a:r>
              <a:rPr lang="en-GB" sz="3200" dirty="0"/>
              <a:t> with splines, and “backfitted”:</a:t>
            </a:r>
            <a:endParaRPr lang="en-AE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4B154-A6C5-557D-0B1B-9EA566DB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6D666-6158-D083-6C52-BB231919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27" y="2741761"/>
            <a:ext cx="5330258" cy="770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B7B2D-A298-E8AF-08A1-5D18F500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302" y="5273594"/>
            <a:ext cx="4850978" cy="1270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1B6295-7522-1D29-55CC-A48B07145637}"/>
              </a:ext>
            </a:extLst>
          </p:cNvPr>
          <p:cNvSpPr txBox="1"/>
          <p:nvPr/>
        </p:nvSpPr>
        <p:spPr>
          <a:xfrm>
            <a:off x="0" y="6488668"/>
            <a:ext cx="514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Generalized additive models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(S.N. Wood, 2017)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61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C6E6DF-B22E-146A-0209-2A0A920CC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53102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functions f₁,...,fₖ such that</a:t>
            </a:r>
            <a:endParaRPr lang="en-A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4B154-A6C5-557D-0B1B-9EA566DB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</a:t>
            </a:r>
            <a:endParaRPr lang="en-A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FF51D-94AE-E876-9236-742693E9729B}"/>
              </a:ext>
            </a:extLst>
          </p:cNvPr>
          <p:cNvSpPr txBox="1"/>
          <p:nvPr/>
        </p:nvSpPr>
        <p:spPr>
          <a:xfrm>
            <a:off x="0" y="421787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Generalized additive model (GAM) with a monotonicity constraint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constraints = [ 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8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monotonic_inc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signs[u] &gt; 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8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monotonic_dec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X.columns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LinearGAM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(constraints=constraints).fit(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EA138-A20F-FEC4-8041-980952E9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27" y="2741761"/>
            <a:ext cx="5330258" cy="770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FAE13-816C-BAD6-146E-6A2BAC9C9B03}"/>
              </a:ext>
            </a:extLst>
          </p:cNvPr>
          <p:cNvSpPr txBox="1"/>
          <p:nvPr/>
        </p:nvSpPr>
        <p:spPr>
          <a:xfrm>
            <a:off x="0" y="648866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https://pygam.readthedocs.io/en/latest/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8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B154-A6C5-557D-0B1B-9EA566DB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53202-2DB1-09B3-F498-B6ED35926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201913A-3489-9583-2209-06C5BBF17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364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1E1-36A0-DC5A-E77E-B6CB2F07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DF45A-C760-8389-34CD-E399FE380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867DAA8F-5999-AC9D-0424-FD0867010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485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BC68-962A-ABB5-B659-28763E63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 with interactions (GA²M)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801-8E43-0EF5-5238-D16E3C786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5498C-6F06-070E-05BD-03B7098E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84" y="2534211"/>
            <a:ext cx="6424224" cy="13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42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99C6-1AA9-35C2-A891-CE386AE1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GA²M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E80B4-C657-BB6D-8991-CF22F0AA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14F5D0E-FB8B-0EB9-BCEF-4D690CCA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0"/>
            <a:ext cx="120824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50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5348A-6D1C-FDD4-DE27-C5FC8106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 Boosting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E5E16-29AB-74E7-AD99-84DC59C66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Boosting with GAMs as base learners:</a:t>
            </a:r>
          </a:p>
          <a:p>
            <a:r>
              <a:rPr lang="en-US" dirty="0"/>
              <a:t>The variables enter the model one by one</a:t>
            </a:r>
          </a:p>
          <a:p>
            <a:r>
              <a:rPr lang="en-US" dirty="0"/>
              <a:t>They are transformed in increasingly complex (nonlinear) ways</a:t>
            </a:r>
          </a:p>
          <a:p>
            <a:pPr marL="0" indent="0">
              <a:buNone/>
            </a:pPr>
            <a:r>
              <a:rPr lang="en-US" dirty="0"/>
              <a:t>This gives a GAM </a:t>
            </a:r>
            <a:r>
              <a:rPr lang="en-US" i="1" dirty="0"/>
              <a:t>regularization path</a:t>
            </a:r>
            <a:r>
              <a:rPr lang="en-US" dirty="0"/>
              <a:t>.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60ED1C-CF0C-4C03-EFAD-833A54F88B05}"/>
              </a:ext>
            </a:extLst>
          </p:cNvPr>
          <p:cNvSpPr txBox="1"/>
          <p:nvPr/>
        </p:nvSpPr>
        <p:spPr>
          <a:xfrm>
            <a:off x="0" y="535173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GAM Boosting (this is R code)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mboost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gamboost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y ~ ., data = d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B4020-A641-0DE5-2444-4C3CD3A3E5CF}"/>
              </a:ext>
            </a:extLst>
          </p:cNvPr>
          <p:cNvSpPr txBox="1"/>
          <p:nvPr/>
        </p:nvSpPr>
        <p:spPr>
          <a:xfrm>
            <a:off x="0" y="6488668"/>
            <a:ext cx="1064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Model-based boosting in R: a hands-on tutorial using the R package </a:t>
            </a:r>
            <a:r>
              <a:rPr lang="en-GB" i="1" dirty="0" err="1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mboost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(B.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Hofner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et al., 2014)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229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0699B08B-A083-65FF-2D43-3B403B43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2060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363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20B3872-B626-AFAD-3A5E-4D48A2401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2060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06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44E1-8B0C-7242-B0FA-44132F17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Dependency Plot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57827-7DFE-C562-37B1-9BE4F1C26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6419089" cy="5310203"/>
          </a:xfrm>
        </p:spPr>
        <p:txBody>
          <a:bodyPr/>
          <a:lstStyle/>
          <a:p>
            <a:r>
              <a:rPr lang="en-US" dirty="0"/>
              <a:t>For each observation </a:t>
            </a:r>
            <a:r>
              <a:rPr lang="en-US" dirty="0" err="1"/>
              <a:t>i</a:t>
            </a:r>
            <a:r>
              <a:rPr lang="en-US" dirty="0"/>
              <a:t>, how does the output change if we change variable j (while keeping the others constant)?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Average of those curves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3CB2F51B-3027-81BF-D16C-516C96DB8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38597" y="1315699"/>
            <a:ext cx="5553350" cy="552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3E932-A0F2-3DEB-5877-CCB3949A8644}"/>
              </a:ext>
            </a:extLst>
          </p:cNvPr>
          <p:cNvSpPr txBox="1"/>
          <p:nvPr/>
        </p:nvSpPr>
        <p:spPr>
          <a:xfrm>
            <a:off x="0" y="6488668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Interpretable Machine Learning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C. Molnar (2020)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309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C6839FB0-4FAF-3F75-0B83-F91DF0E97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2060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35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1BA275C1-A0C7-EB22-0E3E-1379231F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2060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25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BE253F8-F6E3-C59B-7121-92ABD2119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2060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683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26C17C54-C5CC-A439-79ED-E8FDCF12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2060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86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11DED6CC-7C9A-E169-8015-5C5EE1F7A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2060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6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F6CD2142-4B94-EE9D-2C85-594814BC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2060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928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4B2D-1233-9EDA-5B21-236BFCCE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index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65E47-1814-9DA2-E5C2-C5F48984A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For better interpretability:</a:t>
            </a:r>
          </a:p>
          <a:p>
            <a:r>
              <a:rPr lang="en-US" dirty="0"/>
              <a:t>Add an orthogonality penalty on </a:t>
            </a:r>
            <a:r>
              <a:rPr lang="el-GR" dirty="0"/>
              <a:t>β</a:t>
            </a:r>
            <a:r>
              <a:rPr lang="en-US" dirty="0"/>
              <a:t>, ‖B'B-I‖²</a:t>
            </a:r>
          </a:p>
          <a:p>
            <a:r>
              <a:rPr lang="en-US" dirty="0"/>
              <a:t>Add a sparsity penalty, ‖B‖₁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037D2-B7DB-357A-7E7A-03B93346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54" y="1896560"/>
            <a:ext cx="8494778" cy="16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82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2493"/>
            <a:ext cx="121920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AIM(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nn.Module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Additive Index Model: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y ≈ f₁(β₁'x) + 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⋯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f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ₖ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β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ₖ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'x)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Model f₁,...,f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ₖ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neural nets (I used one hidden layer and 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activations)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"""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__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__(self,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n_input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n_terms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n_nodes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activation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F.relu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super(AIM,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).__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__()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.fc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nn.Linear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n_input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n_terms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bias=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.W1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nn.Parameter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torch.Tensor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n_terms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n_nodes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.b1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nn.Parameter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torch.Tensor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n_terms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n_nodes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.W2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nn.Parameter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torch.Tensor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n_terms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n_nodes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.b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nn.Parameter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torch.Tensor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.activation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activation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.reset_parameters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reset_parameters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(self):        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.parameters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nn.init.uniform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_(p, -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E" sz="12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project(self, x): 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.fc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 </a:t>
            </a:r>
            <a:r>
              <a:rPr lang="en-AE" sz="12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βᵢ'x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transform(self, h):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h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torch.einsum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ik,kl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ikl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h,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.W1 )  </a:t>
            </a:r>
            <a:r>
              <a:rPr lang="en-AE" sz="12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No summation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h = h +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.b1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h =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.activation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h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torch.einsum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ikl,kl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h,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.W2 )  </a:t>
            </a:r>
            <a:r>
              <a:rPr lang="en-AE" sz="12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fᵢ(βᵢ'x)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        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2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forward(self, x):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h =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.project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h =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.transform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h = 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torch.einsum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AE" sz="12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AE" sz="12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 )  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h = h + </a:t>
            </a:r>
            <a:r>
              <a:rPr lang="en-AE" sz="120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AE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.b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AE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endParaRPr lang="en-AE" sz="12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530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CBC0-C3D9-A2A1-359E-67574110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regression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99D5-FB88-7872-5473-406876CF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6096001" cy="53102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simple formula fitting the data, using +, -, ×, /, ^, log, exp, sin, cos.</a:t>
            </a:r>
          </a:p>
          <a:p>
            <a:pPr marL="0" indent="0">
              <a:buNone/>
            </a:pPr>
            <a:r>
              <a:rPr lang="en-US" dirty="0"/>
              <a:t>Works best in physics, with few variables and lots of data.</a:t>
            </a:r>
            <a:endParaRPr lang="en-AE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87CC3CD-29D1-F39C-D282-203A2F99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95" y="1547797"/>
            <a:ext cx="5996105" cy="53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8124D6-A286-87C8-5124-DC5CE4C5A5B6}"/>
              </a:ext>
            </a:extLst>
          </p:cNvPr>
          <p:cNvSpPr txBox="1"/>
          <p:nvPr/>
        </p:nvSpPr>
        <p:spPr>
          <a:xfrm>
            <a:off x="0" y="6488668"/>
            <a:ext cx="1088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Interpretable machine learning for science with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PySR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SymbolicRegression.jl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M. Cranmer (2023)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897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3BED-0079-882C-5A2A-892D0109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symbolic regression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1529541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Symbolic regression (example from the documentation)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PySRRegressor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niterations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binary_operators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[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"+"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"*"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unary_operators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[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"cos"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"exp"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"sin"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AE" sz="18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1/x"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],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extra_sympy_mappings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AE" sz="18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x: 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x},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elementwise_loss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"loss(prediction, target) = (prediction - target)^2"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model.get_best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()[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80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lambda_format</a:t>
            </a:r>
            <a:r>
              <a:rPr lang="en-AE" sz="18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 </a:t>
            </a:r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Callable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BD1B-B9B0-9B2E-EFE3-A41C13ADA3F8}"/>
              </a:ext>
            </a:extLst>
          </p:cNvPr>
          <p:cNvSpPr txBox="1"/>
          <p:nvPr/>
        </p:nvSpPr>
        <p:spPr>
          <a:xfrm>
            <a:off x="0" y="6488668"/>
            <a:ext cx="1088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Interpretable machine learning for science with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PySR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SymbolicRegression.jl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M. Cranmer (2023)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26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44E1-8B0C-7242-B0FA-44132F17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Dependency Plot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57827-7DFE-C562-37B1-9BE4F1C26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6419089" cy="5310203"/>
          </a:xfrm>
        </p:spPr>
        <p:txBody>
          <a:bodyPr/>
          <a:lstStyle/>
          <a:p>
            <a:r>
              <a:rPr lang="en-US" dirty="0"/>
              <a:t>For each observation </a:t>
            </a:r>
            <a:r>
              <a:rPr lang="en-US" dirty="0" err="1"/>
              <a:t>i</a:t>
            </a:r>
            <a:r>
              <a:rPr lang="en-US" dirty="0"/>
              <a:t>, how does the output change if we change variable j (while keeping the others constant)?</a:t>
            </a:r>
          </a:p>
          <a:p>
            <a:r>
              <a:rPr lang="en-US" dirty="0"/>
              <a:t>Average of those curves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3CB2F51B-3027-81BF-D16C-516C96DB8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44" y="1315699"/>
            <a:ext cx="5553456" cy="552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3FFBD3-25CD-A82F-FA6D-C0B0E985DAE2}"/>
              </a:ext>
            </a:extLst>
          </p:cNvPr>
          <p:cNvSpPr txBox="1"/>
          <p:nvPr/>
        </p:nvSpPr>
        <p:spPr>
          <a:xfrm>
            <a:off x="0" y="6488668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Interpretable Machine Learning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C. Molnar (2020)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900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Deep Learning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1530337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E33D-5B50-D36D-416D-B27A3152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5F91E-A45E-B85C-DE54-B0CCB5562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Sparse-input neural nets</a:t>
            </a:r>
          </a:p>
          <a:p>
            <a:r>
              <a:rPr lang="en-US" dirty="0"/>
              <a:t>GAMI-Net</a:t>
            </a:r>
          </a:p>
          <a:p>
            <a:r>
              <a:rPr lang="en-US" dirty="0"/>
              <a:t>Monotonic MLP: gradient penalty, MIP monotonicity proof, adversarial training</a:t>
            </a:r>
          </a:p>
          <a:p>
            <a:r>
              <a:rPr lang="en-US" dirty="0"/>
              <a:t>Varying coefficient models, self-explaining neural nets</a:t>
            </a:r>
          </a:p>
          <a:p>
            <a:r>
              <a:rPr lang="en-US" dirty="0"/>
              <a:t>Mixtures of experts 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4048484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A6B7B2-C30A-9BA5-FDE5-6B38DB6E513F}"/>
              </a:ext>
            </a:extLst>
          </p:cNvPr>
          <p:cNvSpPr txBox="1"/>
          <p:nvPr/>
        </p:nvSpPr>
        <p:spPr>
          <a:xfrm>
            <a:off x="0" y="1227789"/>
            <a:ext cx="1219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Net(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nn.Module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__(self,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k1, k2):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super(Net,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).__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__()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.fc1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k1)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.fc2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(k1, k2)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.fc3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(k2,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forward(self, x):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h1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.fc1(x)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h2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.fc2(h1)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.fc3(h2)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 = Net(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X.shape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optim.Adam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model.parameters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nn.MSELoss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(reduction=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'mean'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range(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10_000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optimizer.zero_grad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model(X)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loss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y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loss.backward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optimizer.step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66CB3-48F8-22B3-BCC3-06252ED5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</a:t>
            </a:r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EE7C8-6D9A-A8E1-D2B8-8DB124C3930D}"/>
              </a:ext>
            </a:extLst>
          </p:cNvPr>
          <p:cNvSpPr txBox="1"/>
          <p:nvPr/>
        </p:nvSpPr>
        <p:spPr>
          <a:xfrm>
            <a:off x="8984527" y="7940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endParaRPr lang="en-AE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391331-BDAC-FCC1-3BCA-15B25275EB4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9274831" y="592715"/>
            <a:ext cx="0" cy="69258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C5782-84CC-9D48-FABF-99E813580AC4}"/>
              </a:ext>
            </a:extLst>
          </p:cNvPr>
          <p:cNvGrpSpPr/>
          <p:nvPr/>
        </p:nvGrpSpPr>
        <p:grpSpPr>
          <a:xfrm>
            <a:off x="8306198" y="1285304"/>
            <a:ext cx="1937266" cy="1159208"/>
            <a:chOff x="8306198" y="1051457"/>
            <a:chExt cx="1937266" cy="11592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17A360-4963-6E9E-3732-66390AD8B62C}"/>
                </a:ext>
              </a:extLst>
            </p:cNvPr>
            <p:cNvSpPr txBox="1"/>
            <p:nvPr/>
          </p:nvSpPr>
          <p:spPr>
            <a:xfrm>
              <a:off x="8306198" y="1051457"/>
              <a:ext cx="1937266" cy="584775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linear</a:t>
              </a:r>
              <a:endParaRPr lang="en-AE" sz="3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36B6E4-EF44-AFDB-9EB2-FD504671B124}"/>
                </a:ext>
              </a:extLst>
            </p:cNvPr>
            <p:cNvSpPr txBox="1"/>
            <p:nvPr/>
          </p:nvSpPr>
          <p:spPr>
            <a:xfrm>
              <a:off x="8306198" y="1625890"/>
              <a:ext cx="1937266" cy="584775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/>
                <a:t>ReLU</a:t>
              </a:r>
              <a:endParaRPr lang="en-AE" sz="3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7D9CAF-476A-CA46-B965-B7D314A9E17D}"/>
              </a:ext>
            </a:extLst>
          </p:cNvPr>
          <p:cNvSpPr txBox="1"/>
          <p:nvPr/>
        </p:nvSpPr>
        <p:spPr>
          <a:xfrm>
            <a:off x="8984527" y="6269044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y</a:t>
            </a:r>
            <a:endParaRPr lang="en-AE" sz="32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C19675-6A03-DD68-D3A1-B7036802B60D}"/>
              </a:ext>
            </a:extLst>
          </p:cNvPr>
          <p:cNvGrpSpPr/>
          <p:nvPr/>
        </p:nvGrpSpPr>
        <p:grpSpPr>
          <a:xfrm>
            <a:off x="8306198" y="3137100"/>
            <a:ext cx="1937266" cy="1161992"/>
            <a:chOff x="8306198" y="3138491"/>
            <a:chExt cx="1937266" cy="11619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67CCEB-F14D-4C0F-1270-C7747AB26CAB}"/>
                </a:ext>
              </a:extLst>
            </p:cNvPr>
            <p:cNvSpPr txBox="1"/>
            <p:nvPr/>
          </p:nvSpPr>
          <p:spPr>
            <a:xfrm>
              <a:off x="8306198" y="3138491"/>
              <a:ext cx="1937266" cy="584775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linear</a:t>
              </a:r>
              <a:endParaRPr lang="en-AE" sz="3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37AADE-0A2A-02E4-6F33-DBD8ADD4FC5E}"/>
                </a:ext>
              </a:extLst>
            </p:cNvPr>
            <p:cNvSpPr txBox="1"/>
            <p:nvPr/>
          </p:nvSpPr>
          <p:spPr>
            <a:xfrm>
              <a:off x="8306198" y="3715708"/>
              <a:ext cx="1937266" cy="584775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/>
                <a:t>ReLU</a:t>
              </a:r>
              <a:endParaRPr lang="en-AE" sz="32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C334B4-74ED-9686-61DE-AE5B40D02AB8}"/>
              </a:ext>
            </a:extLst>
          </p:cNvPr>
          <p:cNvSpPr txBox="1"/>
          <p:nvPr/>
        </p:nvSpPr>
        <p:spPr>
          <a:xfrm>
            <a:off x="8306198" y="4991680"/>
            <a:ext cx="1937266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linear</a:t>
            </a:r>
            <a:endParaRPr lang="en-AE" sz="3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5F2C4F-AE82-2B3C-1E3E-CB3FBD0799F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274831" y="2444512"/>
            <a:ext cx="0" cy="69258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F43289-23F4-7B9D-B575-21CDBE929A7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274831" y="4299092"/>
            <a:ext cx="0" cy="69258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68EAF1-499E-0C46-41FD-DEE9A81C0CAB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9274831" y="5576455"/>
            <a:ext cx="0" cy="69258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4444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6CB3-48F8-22B3-BCC3-06252ED5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654FB-427B-38A1-50EB-1CF90772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07834822-8F5D-66ED-56D2-45B612DFC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0"/>
            <a:ext cx="12123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654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E84FF2B-6C78-E6D3-1A05-E7B771AC9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0"/>
            <a:ext cx="12123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503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9E4A-9A51-CC03-551E-BE02F8C7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Sparse-input neural nets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C0D68-C590-6024-8507-E8B109C95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group lasso penalty to the first weight matrix </a:t>
            </a:r>
            <a:endParaRPr lang="en-A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F9242-BFD4-90EB-C802-38882A20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9840"/>
            <a:ext cx="12192000" cy="1538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42C95D-6CCD-B185-E93B-D3C5ED4DDE1F}"/>
              </a:ext>
            </a:extLst>
          </p:cNvPr>
          <p:cNvSpPr txBox="1"/>
          <p:nvPr/>
        </p:nvSpPr>
        <p:spPr>
          <a:xfrm>
            <a:off x="8145426" y="5887454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Sum of the L² norms</a:t>
            </a:r>
          </a:p>
          <a:p>
            <a:pPr algn="ctr"/>
            <a:r>
              <a:rPr lang="en-US" dirty="0"/>
              <a:t>of the columns</a:t>
            </a:r>
            <a:endParaRPr lang="en-A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F8589-1408-6DC7-7064-0E8B34838398}"/>
              </a:ext>
            </a:extLst>
          </p:cNvPr>
          <p:cNvSpPr txBox="1"/>
          <p:nvPr/>
        </p:nvSpPr>
        <p:spPr>
          <a:xfrm>
            <a:off x="10760482" y="304614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sparsity</a:t>
            </a:r>
            <a:endParaRPr lang="en-A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235D31-0FAF-F777-5F58-FE4722DD7D53}"/>
              </a:ext>
            </a:extLst>
          </p:cNvPr>
          <p:cNvCxnSpPr/>
          <p:nvPr/>
        </p:nvCxnSpPr>
        <p:spPr>
          <a:xfrm flipV="1">
            <a:off x="9194275" y="5049859"/>
            <a:ext cx="0" cy="84702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33492F-4098-9C1F-D39B-FE630D640383}"/>
              </a:ext>
            </a:extLst>
          </p:cNvPr>
          <p:cNvCxnSpPr>
            <a:cxnSpLocks/>
          </p:cNvCxnSpPr>
          <p:nvPr/>
        </p:nvCxnSpPr>
        <p:spPr>
          <a:xfrm>
            <a:off x="11281097" y="3392800"/>
            <a:ext cx="0" cy="86726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398329-E1DF-0025-1402-4802B2F69DC7}"/>
              </a:ext>
            </a:extLst>
          </p:cNvPr>
          <p:cNvSpPr txBox="1"/>
          <p:nvPr/>
        </p:nvSpPr>
        <p:spPr>
          <a:xfrm>
            <a:off x="7531687" y="30530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group sparsity</a:t>
            </a:r>
            <a:endParaRPr lang="en-A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0E17D-961D-2EDF-2576-A11B87592D4B}"/>
              </a:ext>
            </a:extLst>
          </p:cNvPr>
          <p:cNvCxnSpPr>
            <a:cxnSpLocks/>
          </p:cNvCxnSpPr>
          <p:nvPr/>
        </p:nvCxnSpPr>
        <p:spPr>
          <a:xfrm>
            <a:off x="8399350" y="3399726"/>
            <a:ext cx="0" cy="86726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6A3E1A-3568-EFD3-17DA-AA96E2139CAB}"/>
              </a:ext>
            </a:extLst>
          </p:cNvPr>
          <p:cNvSpPr txBox="1"/>
          <p:nvPr/>
        </p:nvSpPr>
        <p:spPr>
          <a:xfrm>
            <a:off x="4268263" y="2772515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Ridge penalty</a:t>
            </a:r>
            <a:br>
              <a:rPr lang="en-US" dirty="0"/>
            </a:br>
            <a:r>
              <a:rPr lang="en-US" dirty="0"/>
              <a:t>for the other layers</a:t>
            </a:r>
            <a:endParaRPr lang="en-A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1C7B55-E9D8-F66D-F38E-E507EB982A9C}"/>
              </a:ext>
            </a:extLst>
          </p:cNvPr>
          <p:cNvCxnSpPr>
            <a:cxnSpLocks/>
          </p:cNvCxnSpPr>
          <p:nvPr/>
        </p:nvCxnSpPr>
        <p:spPr>
          <a:xfrm>
            <a:off x="5396384" y="3389335"/>
            <a:ext cx="0" cy="86726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85B1F2-1774-5226-7923-7BEF75BFBEAA}"/>
              </a:ext>
            </a:extLst>
          </p:cNvPr>
          <p:cNvSpPr txBox="1"/>
          <p:nvPr/>
        </p:nvSpPr>
        <p:spPr>
          <a:xfrm>
            <a:off x="0" y="6488668"/>
            <a:ext cx="1183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Sparse-input neural networks for high-dimensional nonparametric regression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(J. Feng and N. Simon, 2017)</a:t>
            </a:r>
          </a:p>
        </p:txBody>
      </p:sp>
    </p:spTree>
    <p:extLst>
      <p:ext uri="{BB962C8B-B14F-4D97-AF65-F5344CB8AC3E}">
        <p14:creationId xmlns:p14="http://schemas.microsoft.com/office/powerpoint/2010/main" val="20785762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9E4A-9A51-CC03-551E-BE02F8C7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Sparse-input neural nets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C0D68-C590-6024-8507-E8B109C95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dirty="0" err="1"/>
              <a:t>PyTorch</a:t>
            </a:r>
            <a:r>
              <a:rPr lang="en-US" dirty="0"/>
              <a:t> optimizers do no always lead to sparse solutions: separate the smooth terms from the </a:t>
            </a:r>
            <a:r>
              <a:rPr lang="en-US" dirty="0" err="1"/>
              <a:t>sparsifying</a:t>
            </a:r>
            <a:r>
              <a:rPr lang="en-US" dirty="0"/>
              <a:t> ones, and use the proximal operator for the latter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1CB5B-9F4B-4C3F-C837-F5764694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95" y="3986343"/>
            <a:ext cx="7949047" cy="2570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A505C-FFD6-160A-D072-0C34D922915D}"/>
              </a:ext>
            </a:extLst>
          </p:cNvPr>
          <p:cNvSpPr txBox="1"/>
          <p:nvPr/>
        </p:nvSpPr>
        <p:spPr>
          <a:xfrm>
            <a:off x="0" y="6488668"/>
            <a:ext cx="1183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Sparse-input neural networks for high-dimensional nonparametric regression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(J. Feng and N. Simon, 2017)</a:t>
            </a:r>
          </a:p>
        </p:txBody>
      </p:sp>
    </p:spTree>
    <p:extLst>
      <p:ext uri="{BB962C8B-B14F-4D97-AF65-F5344CB8AC3E}">
        <p14:creationId xmlns:p14="http://schemas.microsoft.com/office/powerpoint/2010/main" val="3065582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CA5C92-F16E-06B2-6563-AE06B6B40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496" y="1817908"/>
            <a:ext cx="2422208" cy="469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29E4A-9A51-CC03-551E-BE02F8C7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Sparse-input neural nets</a:t>
            </a:r>
            <a:endParaRPr lang="en-A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A505C-FFD6-160A-D072-0C34D922915D}"/>
              </a:ext>
            </a:extLst>
          </p:cNvPr>
          <p:cNvSpPr txBox="1"/>
          <p:nvPr/>
        </p:nvSpPr>
        <p:spPr>
          <a:xfrm>
            <a:off x="0" y="6488668"/>
            <a:ext cx="1183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Sparse-input neural networks for high-dimensional nonparametric regression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(J. Feng and N. Simon,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36ABE-3377-4DF7-1D42-263FC8694320}"/>
              </a:ext>
            </a:extLst>
          </p:cNvPr>
          <p:cNvSpPr txBox="1"/>
          <p:nvPr/>
        </p:nvSpPr>
        <p:spPr>
          <a:xfrm>
            <a:off x="0" y="1529541"/>
            <a:ext cx="1219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error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y_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penalty_12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torch.linalg.vector_norm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model.fc1.weight,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dim=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).sum()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penalty_1  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torch.linalg.vector_norm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model.fc1.weight,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dim=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).sum()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penalty_2  = (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torch.linalg.vector_norm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model.fc2.weight,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dim=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 **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torch.linalg.vector_norm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model.fc3.weight,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dim=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 **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loss_smooth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error + lambda_2 * penalty_2 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loss_smooth.backward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optimizer.step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torch.no_grad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soft_threshold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_( model.fc1.weight,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 lambda_1 * 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-alpha)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range( model.fc1.weight.shape[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w = model.fc1.weight[:,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n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torch.linalg.vector_norm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(w,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w.copy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_(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 lambda_1 * alpha / n ) * w )</a:t>
            </a:r>
          </a:p>
        </p:txBody>
      </p:sp>
    </p:spTree>
    <p:extLst>
      <p:ext uri="{BB962C8B-B14F-4D97-AF65-F5344CB8AC3E}">
        <p14:creationId xmlns:p14="http://schemas.microsoft.com/office/powerpoint/2010/main" val="3236305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99C6-1AA9-35C2-A891-CE386AE1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GAMI-Net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E80B4-C657-BB6D-8991-CF22F0AA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GAM, implemented as a neural net, with sparsity penalty, and interactions.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F706B-C1EE-3960-313B-8480904A6E5C}"/>
              </a:ext>
            </a:extLst>
          </p:cNvPr>
          <p:cNvSpPr txBox="1"/>
          <p:nvPr/>
        </p:nvSpPr>
        <p:spPr>
          <a:xfrm>
            <a:off x="1400402" y="4650390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endParaRPr lang="en-AE" sz="3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85F559-8691-7868-6693-75F39DAFC688}"/>
              </a:ext>
            </a:extLst>
          </p:cNvPr>
          <p:cNvCxnSpPr>
            <a:cxnSpLocks/>
            <a:stCxn id="16" idx="6"/>
            <a:endCxn id="17" idx="1"/>
          </p:cNvCxnSpPr>
          <p:nvPr/>
        </p:nvCxnSpPr>
        <p:spPr>
          <a:xfrm>
            <a:off x="8893758" y="4942777"/>
            <a:ext cx="1625651" cy="2498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632A96-4B31-A3D9-A6DA-15C50CD1AD38}"/>
              </a:ext>
            </a:extLst>
          </p:cNvPr>
          <p:cNvSpPr txBox="1"/>
          <p:nvPr/>
        </p:nvSpPr>
        <p:spPr>
          <a:xfrm>
            <a:off x="5647548" y="3052092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D9431-E7B7-2917-A948-B08446B239BC}"/>
              </a:ext>
            </a:extLst>
          </p:cNvPr>
          <p:cNvSpPr txBox="1"/>
          <p:nvPr/>
        </p:nvSpPr>
        <p:spPr>
          <a:xfrm>
            <a:off x="3539648" y="3052092"/>
            <a:ext cx="564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x₁</a:t>
            </a:r>
            <a:endParaRPr lang="en-A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660BD-A10A-9001-0C31-C8BE743E4F07}"/>
              </a:ext>
            </a:extLst>
          </p:cNvPr>
          <p:cNvSpPr txBox="1"/>
          <p:nvPr/>
        </p:nvSpPr>
        <p:spPr>
          <a:xfrm>
            <a:off x="3551977" y="4067733"/>
            <a:ext cx="564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x₂</a:t>
            </a:r>
            <a:endParaRPr lang="en-AE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0CA87-9191-8517-4A22-D222E1A49962}"/>
              </a:ext>
            </a:extLst>
          </p:cNvPr>
          <p:cNvSpPr txBox="1"/>
          <p:nvPr/>
        </p:nvSpPr>
        <p:spPr>
          <a:xfrm>
            <a:off x="3589240" y="4846463"/>
            <a:ext cx="870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⋮</a:t>
            </a:r>
            <a:endParaRPr lang="en-A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58DE2-FF79-621C-812D-027FE0076C31}"/>
              </a:ext>
            </a:extLst>
          </p:cNvPr>
          <p:cNvSpPr txBox="1"/>
          <p:nvPr/>
        </p:nvSpPr>
        <p:spPr>
          <a:xfrm>
            <a:off x="3551978" y="5740197"/>
            <a:ext cx="552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xₖ</a:t>
            </a:r>
            <a:endParaRPr lang="en-A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AE77F-5676-C48F-A966-F6BAD5AC1E8B}"/>
              </a:ext>
            </a:extLst>
          </p:cNvPr>
          <p:cNvSpPr txBox="1"/>
          <p:nvPr/>
        </p:nvSpPr>
        <p:spPr>
          <a:xfrm>
            <a:off x="5647548" y="4067734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EE248-4FA9-7BB2-A2D1-D9656B6850E2}"/>
              </a:ext>
            </a:extLst>
          </p:cNvPr>
          <p:cNvSpPr txBox="1"/>
          <p:nvPr/>
        </p:nvSpPr>
        <p:spPr>
          <a:xfrm>
            <a:off x="6016420" y="4846463"/>
            <a:ext cx="870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⋮</a:t>
            </a:r>
            <a:endParaRPr lang="en-AE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8E1CA-2C44-26BE-071F-3E31D4B06CBE}"/>
              </a:ext>
            </a:extLst>
          </p:cNvPr>
          <p:cNvSpPr txBox="1"/>
          <p:nvPr/>
        </p:nvSpPr>
        <p:spPr>
          <a:xfrm>
            <a:off x="5647548" y="5740905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3A3037-21DE-160A-D552-9962CB647CAC}"/>
              </a:ext>
            </a:extLst>
          </p:cNvPr>
          <p:cNvGrpSpPr/>
          <p:nvPr/>
        </p:nvGrpSpPr>
        <p:grpSpPr>
          <a:xfrm>
            <a:off x="8313153" y="4655369"/>
            <a:ext cx="580608" cy="584775"/>
            <a:chOff x="6515522" y="2975783"/>
            <a:chExt cx="580608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432FD-0477-308D-11BD-03EA872F1141}"/>
                </a:ext>
              </a:extLst>
            </p:cNvPr>
            <p:cNvSpPr txBox="1"/>
            <p:nvPr/>
          </p:nvSpPr>
          <p:spPr>
            <a:xfrm>
              <a:off x="6515522" y="2975783"/>
              <a:ext cx="5806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+</a:t>
              </a:r>
              <a:endParaRPr lang="en-AE" sz="32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5F6FE5-5A61-6474-D091-81D3894573A2}"/>
                </a:ext>
              </a:extLst>
            </p:cNvPr>
            <p:cNvSpPr/>
            <p:nvPr/>
          </p:nvSpPr>
          <p:spPr>
            <a:xfrm>
              <a:off x="6530257" y="2986390"/>
              <a:ext cx="565870" cy="553602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AA9CD-B9EA-C6B8-9D49-407C08652BB7}"/>
              </a:ext>
            </a:extLst>
          </p:cNvPr>
          <p:cNvSpPr txBox="1"/>
          <p:nvPr/>
        </p:nvSpPr>
        <p:spPr>
          <a:xfrm>
            <a:off x="10519409" y="4675371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y-GB" sz="3200" dirty="0"/>
              <a:t>ŷ</a:t>
            </a:r>
            <a:endParaRPr lang="en-AE" sz="3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0E26A5-4518-6FF3-C742-07216313712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981010" y="3344480"/>
            <a:ext cx="1558638" cy="159829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07D92F-FFAC-2D02-8DDE-BFC24D33449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981010" y="4360121"/>
            <a:ext cx="1570967" cy="582657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ABBFC-565D-D7BC-1B28-4502E8824FD6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981010" y="4942778"/>
            <a:ext cx="1570968" cy="1089807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F19BA-8CEB-6595-85C9-A1773A7E32D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104407" y="3344480"/>
            <a:ext cx="1543141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4BF593-94DF-1811-F947-3EDE8DB63DCF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116736" y="4360121"/>
            <a:ext cx="1530812" cy="1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6F251F-5CB1-8982-5862-91BB114B8D8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104408" y="6032585"/>
            <a:ext cx="1543140" cy="70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9B7016-D997-5D2B-56CA-F1CD0FD30EBE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6902062" y="3344480"/>
            <a:ext cx="1508696" cy="140256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50B404-5CA1-60DB-2F93-445D58744D81}"/>
              </a:ext>
            </a:extLst>
          </p:cNvPr>
          <p:cNvCxnSpPr>
            <a:cxnSpLocks/>
            <a:stCxn id="11" idx="3"/>
            <a:endCxn id="16" idx="2"/>
          </p:cNvCxnSpPr>
          <p:nvPr/>
        </p:nvCxnSpPr>
        <p:spPr>
          <a:xfrm>
            <a:off x="6902062" y="4360122"/>
            <a:ext cx="1425826" cy="582655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F9D626-7301-AAFA-80BA-D118403A7D29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V="1">
            <a:off x="6902062" y="5138505"/>
            <a:ext cx="1508696" cy="89478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71A205-AD2F-9A92-C946-B7C50F7699D4}"/>
              </a:ext>
            </a:extLst>
          </p:cNvPr>
          <p:cNvSpPr txBox="1"/>
          <p:nvPr/>
        </p:nvSpPr>
        <p:spPr>
          <a:xfrm>
            <a:off x="0" y="6488668"/>
            <a:ext cx="1141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GAMI-Net: an explainable neural network based on GAMs with structured interactions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(Z. Yang et al., 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786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99C6-1AA9-35C2-A891-CE386AE1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GAMI-Net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F706B-C1EE-3960-313B-8480904A6E5C}"/>
              </a:ext>
            </a:extLst>
          </p:cNvPr>
          <p:cNvSpPr txBox="1"/>
          <p:nvPr/>
        </p:nvSpPr>
        <p:spPr>
          <a:xfrm>
            <a:off x="479229" y="3336368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endParaRPr lang="en-AE" sz="3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85F559-8691-7868-6693-75F39DAFC688}"/>
              </a:ext>
            </a:extLst>
          </p:cNvPr>
          <p:cNvCxnSpPr>
            <a:cxnSpLocks/>
            <a:stCxn id="16" idx="6"/>
            <a:endCxn id="17" idx="1"/>
          </p:cNvCxnSpPr>
          <p:nvPr/>
        </p:nvCxnSpPr>
        <p:spPr>
          <a:xfrm>
            <a:off x="7972585" y="3628755"/>
            <a:ext cx="867040" cy="2498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632A96-4B31-A3D9-A6DA-15C50CD1AD38}"/>
              </a:ext>
            </a:extLst>
          </p:cNvPr>
          <p:cNvSpPr txBox="1"/>
          <p:nvPr/>
        </p:nvSpPr>
        <p:spPr>
          <a:xfrm>
            <a:off x="4726375" y="1738070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D9431-E7B7-2917-A948-B08446B239BC}"/>
              </a:ext>
            </a:extLst>
          </p:cNvPr>
          <p:cNvSpPr txBox="1"/>
          <p:nvPr/>
        </p:nvSpPr>
        <p:spPr>
          <a:xfrm>
            <a:off x="2618475" y="1738070"/>
            <a:ext cx="564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x₁</a:t>
            </a:r>
            <a:endParaRPr lang="en-A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660BD-A10A-9001-0C31-C8BE743E4F07}"/>
              </a:ext>
            </a:extLst>
          </p:cNvPr>
          <p:cNvSpPr txBox="1"/>
          <p:nvPr/>
        </p:nvSpPr>
        <p:spPr>
          <a:xfrm>
            <a:off x="2630804" y="2753711"/>
            <a:ext cx="564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x₂</a:t>
            </a:r>
            <a:endParaRPr lang="en-AE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0CA87-9191-8517-4A22-D222E1A49962}"/>
              </a:ext>
            </a:extLst>
          </p:cNvPr>
          <p:cNvSpPr txBox="1"/>
          <p:nvPr/>
        </p:nvSpPr>
        <p:spPr>
          <a:xfrm>
            <a:off x="2668067" y="3532441"/>
            <a:ext cx="870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⋮</a:t>
            </a:r>
            <a:endParaRPr lang="en-A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58DE2-FF79-621C-812D-027FE0076C31}"/>
              </a:ext>
            </a:extLst>
          </p:cNvPr>
          <p:cNvSpPr txBox="1"/>
          <p:nvPr/>
        </p:nvSpPr>
        <p:spPr>
          <a:xfrm>
            <a:off x="2630805" y="4426175"/>
            <a:ext cx="552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xₖ</a:t>
            </a:r>
            <a:endParaRPr lang="en-A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AE77F-5676-C48F-A966-F6BAD5AC1E8B}"/>
              </a:ext>
            </a:extLst>
          </p:cNvPr>
          <p:cNvSpPr txBox="1"/>
          <p:nvPr/>
        </p:nvSpPr>
        <p:spPr>
          <a:xfrm>
            <a:off x="4726375" y="2753712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EE248-4FA9-7BB2-A2D1-D9656B6850E2}"/>
              </a:ext>
            </a:extLst>
          </p:cNvPr>
          <p:cNvSpPr txBox="1"/>
          <p:nvPr/>
        </p:nvSpPr>
        <p:spPr>
          <a:xfrm>
            <a:off x="5095247" y="3532441"/>
            <a:ext cx="870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⋮</a:t>
            </a:r>
            <a:endParaRPr lang="en-AE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8E1CA-2C44-26BE-071F-3E31D4B06CBE}"/>
              </a:ext>
            </a:extLst>
          </p:cNvPr>
          <p:cNvSpPr txBox="1"/>
          <p:nvPr/>
        </p:nvSpPr>
        <p:spPr>
          <a:xfrm>
            <a:off x="4726375" y="4426883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3A3037-21DE-160A-D552-9962CB647CAC}"/>
              </a:ext>
            </a:extLst>
          </p:cNvPr>
          <p:cNvGrpSpPr/>
          <p:nvPr/>
        </p:nvGrpSpPr>
        <p:grpSpPr>
          <a:xfrm>
            <a:off x="7391980" y="3341347"/>
            <a:ext cx="580608" cy="584775"/>
            <a:chOff x="6515522" y="2975783"/>
            <a:chExt cx="580608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432FD-0477-308D-11BD-03EA872F1141}"/>
                </a:ext>
              </a:extLst>
            </p:cNvPr>
            <p:cNvSpPr txBox="1"/>
            <p:nvPr/>
          </p:nvSpPr>
          <p:spPr>
            <a:xfrm>
              <a:off x="6515522" y="2975783"/>
              <a:ext cx="5806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+</a:t>
              </a:r>
              <a:endParaRPr lang="en-AE" sz="32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5F6FE5-5A61-6474-D091-81D3894573A2}"/>
                </a:ext>
              </a:extLst>
            </p:cNvPr>
            <p:cNvSpPr/>
            <p:nvPr/>
          </p:nvSpPr>
          <p:spPr>
            <a:xfrm>
              <a:off x="6530257" y="2986390"/>
              <a:ext cx="565870" cy="553602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AA9CD-B9EA-C6B8-9D49-407C08652BB7}"/>
              </a:ext>
            </a:extLst>
          </p:cNvPr>
          <p:cNvSpPr txBox="1"/>
          <p:nvPr/>
        </p:nvSpPr>
        <p:spPr>
          <a:xfrm>
            <a:off x="8839625" y="3361349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y-GB" sz="3200" dirty="0"/>
              <a:t>ŷ</a:t>
            </a:r>
            <a:endParaRPr lang="en-AE" sz="3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0E26A5-4518-6FF3-C742-07216313712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059837" y="2030458"/>
            <a:ext cx="1558638" cy="159829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07D92F-FFAC-2D02-8DDE-BFC24D33449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059837" y="3046099"/>
            <a:ext cx="1570967" cy="582657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ABBFC-565D-D7BC-1B28-4502E8824FD6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059837" y="3628756"/>
            <a:ext cx="1570968" cy="1089807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F19BA-8CEB-6595-85C9-A1773A7E32D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183234" y="2030458"/>
            <a:ext cx="1543141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4BF593-94DF-1811-F947-3EDE8DB63DCF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195563" y="3046099"/>
            <a:ext cx="1530812" cy="1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6F251F-5CB1-8982-5862-91BB114B8D8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183235" y="4718563"/>
            <a:ext cx="1543140" cy="70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9B7016-D997-5D2B-56CA-F1CD0FD30EBE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980889" y="2030458"/>
            <a:ext cx="1508696" cy="140256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50B404-5CA1-60DB-2F93-445D58744D81}"/>
              </a:ext>
            </a:extLst>
          </p:cNvPr>
          <p:cNvCxnSpPr>
            <a:cxnSpLocks/>
            <a:stCxn id="11" idx="3"/>
            <a:endCxn id="16" idx="2"/>
          </p:cNvCxnSpPr>
          <p:nvPr/>
        </p:nvCxnSpPr>
        <p:spPr>
          <a:xfrm>
            <a:off x="5980889" y="3046100"/>
            <a:ext cx="1425826" cy="582655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F9D626-7301-AAFA-80BA-D118403A7D29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V="1">
            <a:off x="5980889" y="3824483"/>
            <a:ext cx="1508696" cy="89478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71A205-AD2F-9A92-C946-B7C50F7699D4}"/>
              </a:ext>
            </a:extLst>
          </p:cNvPr>
          <p:cNvSpPr txBox="1"/>
          <p:nvPr/>
        </p:nvSpPr>
        <p:spPr>
          <a:xfrm>
            <a:off x="0" y="6488668"/>
            <a:ext cx="1141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GAMI-Net: an explainable neural network based on GAMs with structured interactions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(Z. Yang et al., 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F8C9F-F4BD-A37E-9B04-6838C9C09960}"/>
              </a:ext>
            </a:extLst>
          </p:cNvPr>
          <p:cNvSpPr txBox="1"/>
          <p:nvPr/>
        </p:nvSpPr>
        <p:spPr>
          <a:xfrm>
            <a:off x="482426" y="5459115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y</a:t>
            </a:r>
            <a:endParaRPr lang="en-AE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285CC2-6F8D-51CB-D64A-2541F9618B2D}"/>
              </a:ext>
            </a:extLst>
          </p:cNvPr>
          <p:cNvSpPr txBox="1"/>
          <p:nvPr/>
        </p:nvSpPr>
        <p:spPr>
          <a:xfrm>
            <a:off x="10417386" y="5457422"/>
            <a:ext cx="176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residual</a:t>
            </a:r>
            <a:endParaRPr lang="en-AE" sz="32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D3501E-5055-E9E4-09A2-A10F91C0BD24}"/>
              </a:ext>
            </a:extLst>
          </p:cNvPr>
          <p:cNvGrpSpPr/>
          <p:nvPr/>
        </p:nvGrpSpPr>
        <p:grpSpPr>
          <a:xfrm>
            <a:off x="8839625" y="5457421"/>
            <a:ext cx="580608" cy="584775"/>
            <a:chOff x="6515522" y="2975783"/>
            <a:chExt cx="580608" cy="5847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7E292AA-64AA-1D59-6972-1A1A8703C417}"/>
                </a:ext>
              </a:extLst>
            </p:cNvPr>
            <p:cNvSpPr txBox="1"/>
            <p:nvPr/>
          </p:nvSpPr>
          <p:spPr>
            <a:xfrm>
              <a:off x="6515522" y="2975783"/>
              <a:ext cx="5806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-</a:t>
              </a:r>
              <a:endParaRPr lang="en-AE" sz="32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9FC017A-C138-2C34-9A80-1F56ABC51C76}"/>
                </a:ext>
              </a:extLst>
            </p:cNvPr>
            <p:cNvSpPr/>
            <p:nvPr/>
          </p:nvSpPr>
          <p:spPr>
            <a:xfrm>
              <a:off x="6530257" y="2986390"/>
              <a:ext cx="565870" cy="553602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CCA4C5-D504-EB4F-5793-7F94A19D57EF}"/>
              </a:ext>
            </a:extLst>
          </p:cNvPr>
          <p:cNvCxnSpPr>
            <a:cxnSpLocks/>
            <a:stCxn id="30" idx="3"/>
            <a:endCxn id="35" idx="2"/>
          </p:cNvCxnSpPr>
          <p:nvPr/>
        </p:nvCxnSpPr>
        <p:spPr>
          <a:xfrm flipV="1">
            <a:off x="1063034" y="5744829"/>
            <a:ext cx="7791326" cy="6674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4438BB-9252-98EC-1E54-288218A3868E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9129929" y="3946124"/>
            <a:ext cx="7366" cy="1521904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E375B9-3D05-4EBB-1263-15B1BDCE2DF1}"/>
              </a:ext>
            </a:extLst>
          </p:cNvPr>
          <p:cNvCxnSpPr>
            <a:cxnSpLocks/>
            <a:stCxn id="35" idx="6"/>
            <a:endCxn id="31" idx="1"/>
          </p:cNvCxnSpPr>
          <p:nvPr/>
        </p:nvCxnSpPr>
        <p:spPr>
          <a:xfrm>
            <a:off x="9420230" y="5744829"/>
            <a:ext cx="997156" cy="4981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040F96-A199-D73B-1E03-38CCF338D4A1}"/>
              </a:ext>
            </a:extLst>
          </p:cNvPr>
          <p:cNvSpPr txBox="1"/>
          <p:nvPr/>
        </p:nvSpPr>
        <p:spPr>
          <a:xfrm>
            <a:off x="7978989" y="1102362"/>
            <a:ext cx="419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First-order effects</a:t>
            </a:r>
            <a:endParaRPr lang="en-AE" sz="3200" dirty="0"/>
          </a:p>
        </p:txBody>
      </p:sp>
    </p:spTree>
    <p:extLst>
      <p:ext uri="{BB962C8B-B14F-4D97-AF65-F5344CB8AC3E}">
        <p14:creationId xmlns:p14="http://schemas.microsoft.com/office/powerpoint/2010/main" val="392435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FE91-1C27-1C10-5B8A-7ACEA012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B660A-DFFB-344B-B42C-A64413E69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7525513" cy="5310203"/>
          </a:xfrm>
        </p:spPr>
        <p:txBody>
          <a:bodyPr/>
          <a:lstStyle/>
          <a:p>
            <a:r>
              <a:rPr lang="en-US" dirty="0"/>
              <a:t>How does the accuracy of the model decrease if we remove (or shuffle) one input variable?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40A089F-6EEA-8FCE-C573-922B15EEE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6083" y="1076707"/>
            <a:ext cx="4665346" cy="579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6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99C6-1AA9-35C2-A891-CE386AE1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GAMI-Net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F706B-C1EE-3960-313B-8480904A6E5C}"/>
              </a:ext>
            </a:extLst>
          </p:cNvPr>
          <p:cNvSpPr txBox="1"/>
          <p:nvPr/>
        </p:nvSpPr>
        <p:spPr>
          <a:xfrm>
            <a:off x="445362" y="3348858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endParaRPr lang="en-A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660BD-A10A-9001-0C31-C8BE743E4F07}"/>
              </a:ext>
            </a:extLst>
          </p:cNvPr>
          <p:cNvSpPr txBox="1"/>
          <p:nvPr/>
        </p:nvSpPr>
        <p:spPr>
          <a:xfrm>
            <a:off x="2608332" y="3348858"/>
            <a:ext cx="893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xᵢ,x</a:t>
            </a:r>
            <a:r>
              <a:rPr lang="en-US" sz="3200" dirty="0"/>
              <a:t>ⱼ</a:t>
            </a:r>
            <a:endParaRPr lang="en-A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AE77F-5676-C48F-A966-F6BAD5AC1E8B}"/>
              </a:ext>
            </a:extLst>
          </p:cNvPr>
          <p:cNvSpPr txBox="1"/>
          <p:nvPr/>
        </p:nvSpPr>
        <p:spPr>
          <a:xfrm>
            <a:off x="4740470" y="3348858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AA9CD-B9EA-C6B8-9D49-407C08652BB7}"/>
              </a:ext>
            </a:extLst>
          </p:cNvPr>
          <p:cNvSpPr txBox="1"/>
          <p:nvPr/>
        </p:nvSpPr>
        <p:spPr>
          <a:xfrm>
            <a:off x="7410459" y="3348858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̂r</a:t>
            </a:r>
            <a:endParaRPr lang="en-AE" sz="3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07D92F-FFAC-2D02-8DDE-BFC24D33449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025970" y="3641246"/>
            <a:ext cx="1582362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4BF593-94DF-1811-F947-3EDE8DB63DCF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502086" y="3641246"/>
            <a:ext cx="1238384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50B404-5CA1-60DB-2F93-445D58744D8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994984" y="3636266"/>
            <a:ext cx="1411731" cy="498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71A205-AD2F-9A92-C946-B7C50F7699D4}"/>
              </a:ext>
            </a:extLst>
          </p:cNvPr>
          <p:cNvSpPr txBox="1"/>
          <p:nvPr/>
        </p:nvSpPr>
        <p:spPr>
          <a:xfrm>
            <a:off x="0" y="6488668"/>
            <a:ext cx="1141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GAMI-Net: an explainable neural network based on GAMs with structured interactions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(Z. Yang et al., 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040F96-A199-D73B-1E03-38CCF338D4A1}"/>
              </a:ext>
            </a:extLst>
          </p:cNvPr>
          <p:cNvSpPr txBox="1"/>
          <p:nvPr/>
        </p:nvSpPr>
        <p:spPr>
          <a:xfrm>
            <a:off x="7978989" y="1102362"/>
            <a:ext cx="419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Interaction selection</a:t>
            </a:r>
            <a:endParaRPr lang="en-AE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451D5E-CD73-E7F2-69A3-43A17981F9EC}"/>
              </a:ext>
            </a:extLst>
          </p:cNvPr>
          <p:cNvSpPr txBox="1"/>
          <p:nvPr/>
        </p:nvSpPr>
        <p:spPr>
          <a:xfrm>
            <a:off x="482426" y="5459115"/>
            <a:ext cx="176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residual</a:t>
            </a:r>
            <a:endParaRPr lang="en-AE" sz="32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10B4D7-89BE-5698-8201-CEDC041676F7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 flipV="1">
            <a:off x="2243452" y="5744829"/>
            <a:ext cx="4837420" cy="6674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9EF4722-9772-F3C4-B51A-D131E1F9F2EB}"/>
              </a:ext>
            </a:extLst>
          </p:cNvPr>
          <p:cNvCxnSpPr>
            <a:cxnSpLocks/>
            <a:stCxn id="17" idx="2"/>
            <a:endCxn id="53" idx="0"/>
          </p:cNvCxnSpPr>
          <p:nvPr/>
        </p:nvCxnSpPr>
        <p:spPr>
          <a:xfrm>
            <a:off x="7700763" y="3933633"/>
            <a:ext cx="7366" cy="151880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01DFA36-9CEF-1B9B-D77E-737CC494FE0D}"/>
              </a:ext>
            </a:extLst>
          </p:cNvPr>
          <p:cNvSpPr txBox="1"/>
          <p:nvPr/>
        </p:nvSpPr>
        <p:spPr>
          <a:xfrm>
            <a:off x="7080872" y="5452441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loss</a:t>
            </a:r>
            <a:endParaRPr lang="en-AE" sz="32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AB57A2-DBDF-833A-A837-D00429207347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8335386" y="5744828"/>
            <a:ext cx="747654" cy="1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867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99C6-1AA9-35C2-A891-CE386AE1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GAMI-Net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F706B-C1EE-3960-313B-8480904A6E5C}"/>
              </a:ext>
            </a:extLst>
          </p:cNvPr>
          <p:cNvSpPr txBox="1"/>
          <p:nvPr/>
        </p:nvSpPr>
        <p:spPr>
          <a:xfrm>
            <a:off x="479229" y="3336368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endParaRPr lang="en-AE" sz="3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85F559-8691-7868-6693-75F39DAFC688}"/>
              </a:ext>
            </a:extLst>
          </p:cNvPr>
          <p:cNvCxnSpPr>
            <a:cxnSpLocks/>
            <a:stCxn id="16" idx="6"/>
            <a:endCxn id="17" idx="1"/>
          </p:cNvCxnSpPr>
          <p:nvPr/>
        </p:nvCxnSpPr>
        <p:spPr>
          <a:xfrm>
            <a:off x="7972585" y="3628755"/>
            <a:ext cx="867040" cy="2498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632A96-4B31-A3D9-A6DA-15C50CD1AD38}"/>
              </a:ext>
            </a:extLst>
          </p:cNvPr>
          <p:cNvSpPr txBox="1"/>
          <p:nvPr/>
        </p:nvSpPr>
        <p:spPr>
          <a:xfrm>
            <a:off x="4726375" y="1738070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D9431-E7B7-2917-A948-B08446B239BC}"/>
              </a:ext>
            </a:extLst>
          </p:cNvPr>
          <p:cNvSpPr txBox="1"/>
          <p:nvPr/>
        </p:nvSpPr>
        <p:spPr>
          <a:xfrm>
            <a:off x="2618475" y="1738070"/>
            <a:ext cx="111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xᵢ₁,xⱼ₁</a:t>
            </a:r>
            <a:endParaRPr lang="en-A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660BD-A10A-9001-0C31-C8BE743E4F07}"/>
              </a:ext>
            </a:extLst>
          </p:cNvPr>
          <p:cNvSpPr txBox="1"/>
          <p:nvPr/>
        </p:nvSpPr>
        <p:spPr>
          <a:xfrm>
            <a:off x="2630804" y="2753711"/>
            <a:ext cx="1184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xᵢ₂,xⱼ₂</a:t>
            </a:r>
            <a:endParaRPr lang="en-AE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0CA87-9191-8517-4A22-D222E1A49962}"/>
              </a:ext>
            </a:extLst>
          </p:cNvPr>
          <p:cNvSpPr txBox="1"/>
          <p:nvPr/>
        </p:nvSpPr>
        <p:spPr>
          <a:xfrm>
            <a:off x="2668067" y="3532441"/>
            <a:ext cx="870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⋮</a:t>
            </a:r>
            <a:endParaRPr lang="en-A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58DE2-FF79-621C-812D-027FE0076C31}"/>
              </a:ext>
            </a:extLst>
          </p:cNvPr>
          <p:cNvSpPr txBox="1"/>
          <p:nvPr/>
        </p:nvSpPr>
        <p:spPr>
          <a:xfrm>
            <a:off x="2630804" y="4426175"/>
            <a:ext cx="1172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xᵢₖ,xⱼₖ</a:t>
            </a:r>
            <a:endParaRPr lang="en-A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AE77F-5676-C48F-A966-F6BAD5AC1E8B}"/>
              </a:ext>
            </a:extLst>
          </p:cNvPr>
          <p:cNvSpPr txBox="1"/>
          <p:nvPr/>
        </p:nvSpPr>
        <p:spPr>
          <a:xfrm>
            <a:off x="4726375" y="2753712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EE248-4FA9-7BB2-A2D1-D9656B6850E2}"/>
              </a:ext>
            </a:extLst>
          </p:cNvPr>
          <p:cNvSpPr txBox="1"/>
          <p:nvPr/>
        </p:nvSpPr>
        <p:spPr>
          <a:xfrm>
            <a:off x="5095247" y="3532441"/>
            <a:ext cx="870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⋮</a:t>
            </a:r>
            <a:endParaRPr lang="en-AE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8E1CA-2C44-26BE-071F-3E31D4B06CBE}"/>
              </a:ext>
            </a:extLst>
          </p:cNvPr>
          <p:cNvSpPr txBox="1"/>
          <p:nvPr/>
        </p:nvSpPr>
        <p:spPr>
          <a:xfrm>
            <a:off x="4726375" y="4426883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3A3037-21DE-160A-D552-9962CB647CAC}"/>
              </a:ext>
            </a:extLst>
          </p:cNvPr>
          <p:cNvGrpSpPr/>
          <p:nvPr/>
        </p:nvGrpSpPr>
        <p:grpSpPr>
          <a:xfrm>
            <a:off x="7391980" y="3341347"/>
            <a:ext cx="580608" cy="584775"/>
            <a:chOff x="6515522" y="2975783"/>
            <a:chExt cx="580608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432FD-0477-308D-11BD-03EA872F1141}"/>
                </a:ext>
              </a:extLst>
            </p:cNvPr>
            <p:cNvSpPr txBox="1"/>
            <p:nvPr/>
          </p:nvSpPr>
          <p:spPr>
            <a:xfrm>
              <a:off x="6515522" y="2975783"/>
              <a:ext cx="5806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+</a:t>
              </a:r>
              <a:endParaRPr lang="en-AE" sz="32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5F6FE5-5A61-6474-D091-81D3894573A2}"/>
                </a:ext>
              </a:extLst>
            </p:cNvPr>
            <p:cNvSpPr/>
            <p:nvPr/>
          </p:nvSpPr>
          <p:spPr>
            <a:xfrm>
              <a:off x="6530257" y="2986390"/>
              <a:ext cx="565870" cy="553602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AA9CD-B9EA-C6B8-9D49-407C08652BB7}"/>
              </a:ext>
            </a:extLst>
          </p:cNvPr>
          <p:cNvSpPr txBox="1"/>
          <p:nvPr/>
        </p:nvSpPr>
        <p:spPr>
          <a:xfrm>
            <a:off x="8839625" y="3361349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̂r</a:t>
            </a:r>
            <a:endParaRPr lang="en-AE" sz="3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0E26A5-4518-6FF3-C742-07216313712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059837" y="2030458"/>
            <a:ext cx="1558638" cy="159829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07D92F-FFAC-2D02-8DDE-BFC24D33449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059837" y="3046099"/>
            <a:ext cx="1570967" cy="582657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ABBFC-565D-D7BC-1B28-4502E8824FD6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059837" y="3628756"/>
            <a:ext cx="1570967" cy="1089807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F19BA-8CEB-6595-85C9-A1773A7E32D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32107" y="2030458"/>
            <a:ext cx="994268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4BF593-94DF-1811-F947-3EDE8DB63DCF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815156" y="3046099"/>
            <a:ext cx="911219" cy="1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6F251F-5CB1-8982-5862-91BB114B8D8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802808" y="4718563"/>
            <a:ext cx="923567" cy="70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9B7016-D997-5D2B-56CA-F1CD0FD30EBE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980889" y="2030458"/>
            <a:ext cx="1508696" cy="140256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50B404-5CA1-60DB-2F93-445D58744D81}"/>
              </a:ext>
            </a:extLst>
          </p:cNvPr>
          <p:cNvCxnSpPr>
            <a:cxnSpLocks/>
            <a:stCxn id="11" idx="3"/>
            <a:endCxn id="16" idx="2"/>
          </p:cNvCxnSpPr>
          <p:nvPr/>
        </p:nvCxnSpPr>
        <p:spPr>
          <a:xfrm>
            <a:off x="5980889" y="3046100"/>
            <a:ext cx="1425826" cy="582655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F9D626-7301-AAFA-80BA-D118403A7D29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V="1">
            <a:off x="5980889" y="3824483"/>
            <a:ext cx="1508696" cy="89478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71A205-AD2F-9A92-C946-B7C50F7699D4}"/>
              </a:ext>
            </a:extLst>
          </p:cNvPr>
          <p:cNvSpPr txBox="1"/>
          <p:nvPr/>
        </p:nvSpPr>
        <p:spPr>
          <a:xfrm>
            <a:off x="0" y="6488668"/>
            <a:ext cx="1141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GAMI-Net: an explainable neural network based on GAMs with structured interactions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(Z. Yang et al., 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040F96-A199-D73B-1E03-38CCF338D4A1}"/>
              </a:ext>
            </a:extLst>
          </p:cNvPr>
          <p:cNvSpPr txBox="1"/>
          <p:nvPr/>
        </p:nvSpPr>
        <p:spPr>
          <a:xfrm>
            <a:off x="7978989" y="1102362"/>
            <a:ext cx="419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Interactions</a:t>
            </a:r>
            <a:endParaRPr lang="en-AE" sz="3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025349-A450-12F3-03F7-141CE951AE4D}"/>
              </a:ext>
            </a:extLst>
          </p:cNvPr>
          <p:cNvSpPr txBox="1"/>
          <p:nvPr/>
        </p:nvSpPr>
        <p:spPr>
          <a:xfrm>
            <a:off x="482426" y="5459115"/>
            <a:ext cx="176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residual</a:t>
            </a:r>
            <a:endParaRPr lang="en-AE" sz="32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816AE82-B737-8D25-9F53-09E31A1ADF44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 flipV="1">
            <a:off x="2243452" y="5715521"/>
            <a:ext cx="6253046" cy="3598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63D6DED-7994-CD84-37CF-AD98CEE9DF61}"/>
              </a:ext>
            </a:extLst>
          </p:cNvPr>
          <p:cNvSpPr txBox="1"/>
          <p:nvPr/>
        </p:nvSpPr>
        <p:spPr>
          <a:xfrm>
            <a:off x="8496498" y="5423133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loss</a:t>
            </a:r>
            <a:endParaRPr lang="en-AE" sz="32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064CCC-4AE3-C6A4-21F8-092342896143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751012" y="5715520"/>
            <a:ext cx="747654" cy="1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DC77F57-F049-E162-FC83-09B1889A047B}"/>
              </a:ext>
            </a:extLst>
          </p:cNvPr>
          <p:cNvCxnSpPr>
            <a:cxnSpLocks/>
            <a:stCxn id="17" idx="2"/>
            <a:endCxn id="55" idx="0"/>
          </p:cNvCxnSpPr>
          <p:nvPr/>
        </p:nvCxnSpPr>
        <p:spPr>
          <a:xfrm flipH="1">
            <a:off x="9123755" y="3946124"/>
            <a:ext cx="6174" cy="147700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1049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99C6-1AA9-35C2-A891-CE386AE1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GAMI-Net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F706B-C1EE-3960-313B-8480904A6E5C}"/>
              </a:ext>
            </a:extLst>
          </p:cNvPr>
          <p:cNvSpPr txBox="1"/>
          <p:nvPr/>
        </p:nvSpPr>
        <p:spPr>
          <a:xfrm>
            <a:off x="479229" y="3336368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endParaRPr lang="en-AE" sz="3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85F559-8691-7868-6693-75F39DAFC688}"/>
              </a:ext>
            </a:extLst>
          </p:cNvPr>
          <p:cNvCxnSpPr>
            <a:cxnSpLocks/>
            <a:stCxn id="16" idx="6"/>
            <a:endCxn id="17" idx="1"/>
          </p:cNvCxnSpPr>
          <p:nvPr/>
        </p:nvCxnSpPr>
        <p:spPr>
          <a:xfrm>
            <a:off x="7972585" y="3628755"/>
            <a:ext cx="867040" cy="2498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632A96-4B31-A3D9-A6DA-15C50CD1AD38}"/>
              </a:ext>
            </a:extLst>
          </p:cNvPr>
          <p:cNvSpPr txBox="1"/>
          <p:nvPr/>
        </p:nvSpPr>
        <p:spPr>
          <a:xfrm>
            <a:off x="4726375" y="1738070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D9431-E7B7-2917-A948-B08446B239BC}"/>
              </a:ext>
            </a:extLst>
          </p:cNvPr>
          <p:cNvSpPr txBox="1"/>
          <p:nvPr/>
        </p:nvSpPr>
        <p:spPr>
          <a:xfrm>
            <a:off x="2618475" y="1738070"/>
            <a:ext cx="59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x₁</a:t>
            </a:r>
            <a:endParaRPr lang="en-A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660BD-A10A-9001-0C31-C8BE743E4F07}"/>
              </a:ext>
            </a:extLst>
          </p:cNvPr>
          <p:cNvSpPr txBox="1"/>
          <p:nvPr/>
        </p:nvSpPr>
        <p:spPr>
          <a:xfrm>
            <a:off x="2630804" y="2726614"/>
            <a:ext cx="59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xₖ</a:t>
            </a:r>
            <a:endParaRPr lang="en-AE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0CA87-9191-8517-4A22-D222E1A49962}"/>
              </a:ext>
            </a:extLst>
          </p:cNvPr>
          <p:cNvSpPr txBox="1"/>
          <p:nvPr/>
        </p:nvSpPr>
        <p:spPr>
          <a:xfrm>
            <a:off x="2668067" y="4040436"/>
            <a:ext cx="870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⋮</a:t>
            </a:r>
            <a:endParaRPr lang="en-A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58DE2-FF79-621C-812D-027FE0076C31}"/>
              </a:ext>
            </a:extLst>
          </p:cNvPr>
          <p:cNvSpPr txBox="1"/>
          <p:nvPr/>
        </p:nvSpPr>
        <p:spPr>
          <a:xfrm>
            <a:off x="2630804" y="4466813"/>
            <a:ext cx="1184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xᵢₖ,xⱼₖ</a:t>
            </a:r>
            <a:endParaRPr lang="en-A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AE77F-5676-C48F-A966-F6BAD5AC1E8B}"/>
              </a:ext>
            </a:extLst>
          </p:cNvPr>
          <p:cNvSpPr txBox="1"/>
          <p:nvPr/>
        </p:nvSpPr>
        <p:spPr>
          <a:xfrm>
            <a:off x="4726375" y="2726615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EE248-4FA9-7BB2-A2D1-D9656B6850E2}"/>
              </a:ext>
            </a:extLst>
          </p:cNvPr>
          <p:cNvSpPr txBox="1"/>
          <p:nvPr/>
        </p:nvSpPr>
        <p:spPr>
          <a:xfrm>
            <a:off x="5095247" y="2231962"/>
            <a:ext cx="870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⋮</a:t>
            </a:r>
            <a:endParaRPr lang="en-AE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8E1CA-2C44-26BE-071F-3E31D4B06CBE}"/>
              </a:ext>
            </a:extLst>
          </p:cNvPr>
          <p:cNvSpPr txBox="1"/>
          <p:nvPr/>
        </p:nvSpPr>
        <p:spPr>
          <a:xfrm>
            <a:off x="4726375" y="4467521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3A3037-21DE-160A-D552-9962CB647CAC}"/>
              </a:ext>
            </a:extLst>
          </p:cNvPr>
          <p:cNvGrpSpPr/>
          <p:nvPr/>
        </p:nvGrpSpPr>
        <p:grpSpPr>
          <a:xfrm>
            <a:off x="7391980" y="3341347"/>
            <a:ext cx="580608" cy="584775"/>
            <a:chOff x="6515522" y="2975783"/>
            <a:chExt cx="580608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432FD-0477-308D-11BD-03EA872F1141}"/>
                </a:ext>
              </a:extLst>
            </p:cNvPr>
            <p:cNvSpPr txBox="1"/>
            <p:nvPr/>
          </p:nvSpPr>
          <p:spPr>
            <a:xfrm>
              <a:off x="6515522" y="2975783"/>
              <a:ext cx="5806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+</a:t>
              </a:r>
              <a:endParaRPr lang="en-AE" sz="32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5F6FE5-5A61-6474-D091-81D3894573A2}"/>
                </a:ext>
              </a:extLst>
            </p:cNvPr>
            <p:cNvSpPr/>
            <p:nvPr/>
          </p:nvSpPr>
          <p:spPr>
            <a:xfrm>
              <a:off x="6530257" y="2986390"/>
              <a:ext cx="565870" cy="553602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AA9CD-B9EA-C6B8-9D49-407C08652BB7}"/>
              </a:ext>
            </a:extLst>
          </p:cNvPr>
          <p:cNvSpPr txBox="1"/>
          <p:nvPr/>
        </p:nvSpPr>
        <p:spPr>
          <a:xfrm>
            <a:off x="8839625" y="3361349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y-GB" sz="3200" dirty="0"/>
              <a:t>ŷ</a:t>
            </a:r>
            <a:endParaRPr lang="en-AE" sz="3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0E26A5-4518-6FF3-C742-07216313712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059837" y="2030458"/>
            <a:ext cx="1558638" cy="159829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07D92F-FFAC-2D02-8DDE-BFC24D33449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059837" y="3019002"/>
            <a:ext cx="1570967" cy="609754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ABBFC-565D-D7BC-1B28-4502E8824FD6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059837" y="3628756"/>
            <a:ext cx="1570967" cy="1130445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F19BA-8CEB-6595-85C9-A1773A7E32D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217679" y="2030458"/>
            <a:ext cx="1508696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4BF593-94DF-1811-F947-3EDE8DB63DCF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230008" y="3019002"/>
            <a:ext cx="1496367" cy="1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6F251F-5CB1-8982-5862-91BB114B8D8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815156" y="4759201"/>
            <a:ext cx="911219" cy="70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9B7016-D997-5D2B-56CA-F1CD0FD30EBE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980889" y="2030458"/>
            <a:ext cx="1508696" cy="140256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50B404-5CA1-60DB-2F93-445D58744D81}"/>
              </a:ext>
            </a:extLst>
          </p:cNvPr>
          <p:cNvCxnSpPr>
            <a:cxnSpLocks/>
            <a:stCxn id="11" idx="3"/>
            <a:endCxn id="16" idx="2"/>
          </p:cNvCxnSpPr>
          <p:nvPr/>
        </p:nvCxnSpPr>
        <p:spPr>
          <a:xfrm>
            <a:off x="5980889" y="3019003"/>
            <a:ext cx="1425826" cy="60975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F9D626-7301-AAFA-80BA-D118403A7D29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V="1">
            <a:off x="5980889" y="3824483"/>
            <a:ext cx="1508696" cy="93542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71A205-AD2F-9A92-C946-B7C50F7699D4}"/>
              </a:ext>
            </a:extLst>
          </p:cNvPr>
          <p:cNvSpPr txBox="1"/>
          <p:nvPr/>
        </p:nvSpPr>
        <p:spPr>
          <a:xfrm>
            <a:off x="0" y="6488668"/>
            <a:ext cx="1141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GAMI-Net: an explainable neural network based on GAMs with structured interactions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(Z. Yang et al., 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040F96-A199-D73B-1E03-38CCF338D4A1}"/>
              </a:ext>
            </a:extLst>
          </p:cNvPr>
          <p:cNvSpPr txBox="1"/>
          <p:nvPr/>
        </p:nvSpPr>
        <p:spPr>
          <a:xfrm>
            <a:off x="7978989" y="1102362"/>
            <a:ext cx="419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Fine-tuning</a:t>
            </a:r>
            <a:endParaRPr lang="en-AE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52DA48-87CF-8836-E297-6ADB57E79DB4}"/>
              </a:ext>
            </a:extLst>
          </p:cNvPr>
          <p:cNvSpPr txBox="1"/>
          <p:nvPr/>
        </p:nvSpPr>
        <p:spPr>
          <a:xfrm>
            <a:off x="2671456" y="2242129"/>
            <a:ext cx="870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⋮</a:t>
            </a:r>
            <a:endParaRPr lang="en-AE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74F7D-2DB7-90FA-7D61-81014BE000C4}"/>
              </a:ext>
            </a:extLst>
          </p:cNvPr>
          <p:cNvSpPr txBox="1"/>
          <p:nvPr/>
        </p:nvSpPr>
        <p:spPr>
          <a:xfrm>
            <a:off x="2634192" y="3494848"/>
            <a:ext cx="1184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xᵢ₁,xⱼ₁</a:t>
            </a:r>
            <a:endParaRPr lang="en-AE" sz="3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AEBF54-4D0A-5666-AB39-5BFCECEB64D3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1059837" y="3628756"/>
            <a:ext cx="1574355" cy="15848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5F8D6A-523A-94D3-E67C-D7640B7D6B20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 flipV="1">
            <a:off x="3818544" y="3781219"/>
            <a:ext cx="911219" cy="6017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FD4601A-1BFF-C5D9-319C-34239E61AA0D}"/>
              </a:ext>
            </a:extLst>
          </p:cNvPr>
          <p:cNvSpPr txBox="1"/>
          <p:nvPr/>
        </p:nvSpPr>
        <p:spPr>
          <a:xfrm>
            <a:off x="4729763" y="3488831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5B10B3-EEF6-6790-95D8-38327B3D6209}"/>
              </a:ext>
            </a:extLst>
          </p:cNvPr>
          <p:cNvSpPr txBox="1"/>
          <p:nvPr/>
        </p:nvSpPr>
        <p:spPr>
          <a:xfrm>
            <a:off x="5098635" y="3969313"/>
            <a:ext cx="870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⋮</a:t>
            </a:r>
            <a:endParaRPr lang="en-AE" sz="3200" dirty="0"/>
          </a:p>
        </p:txBody>
      </p:sp>
    </p:spTree>
    <p:extLst>
      <p:ext uri="{BB962C8B-B14F-4D97-AF65-F5344CB8AC3E}">
        <p14:creationId xmlns:p14="http://schemas.microsoft.com/office/powerpoint/2010/main" val="27411201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31D7-6CC2-808F-6BF7-F3E2CEE1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GAMI-Net: penalties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EFBD6-3203-FFA0-6A08-BA7237A5B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Sparsity penalty</a:t>
            </a:r>
          </a:p>
          <a:p>
            <a:r>
              <a:rPr lang="en-US" dirty="0"/>
              <a:t>Only include interactions if the corresponding main effects have been selected</a:t>
            </a:r>
          </a:p>
          <a:p>
            <a:r>
              <a:rPr lang="en-US" dirty="0"/>
              <a:t>Orthogonality between main effects and interactions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1DD87-278D-A3CE-C5CA-293FA2390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17" y="5041003"/>
            <a:ext cx="5920390" cy="17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041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99C6-1AA9-35C2-A891-CE386AE1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GAMI-Net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E80B4-C657-BB6D-8991-CF22F0AA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GAM, implemented as a neural net, with sparsity penalty, and interactions.</a:t>
            </a:r>
            <a:endParaRPr lang="en-A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9C40A-F94C-9A9B-CAC7-6B798A842B21}"/>
              </a:ext>
            </a:extLst>
          </p:cNvPr>
          <p:cNvSpPr txBox="1"/>
          <p:nvPr/>
        </p:nvSpPr>
        <p:spPr>
          <a:xfrm>
            <a:off x="0" y="3696669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piml.models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GAMINetRegressor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piml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Experiment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exp = Experiment()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exp.data_loader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data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pd.concat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[ X, y ], axis=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 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exp.data_prepare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(target=y.name,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task_type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'regression'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sample_weight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exp.model_train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(model=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GAMINetRegressor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mono_increasing_list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X.columns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name=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"GAMI-Net"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exp.get_model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"GAMI-Net"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316B0-B28B-7718-3B22-64BCC0EECFED}"/>
              </a:ext>
            </a:extLst>
          </p:cNvPr>
          <p:cNvSpPr txBox="1"/>
          <p:nvPr/>
        </p:nvSpPr>
        <p:spPr>
          <a:xfrm>
            <a:off x="0" y="6488668"/>
            <a:ext cx="1141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GAMI-Net: an explainable neural network based on GAMs with structured interactions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(Z. Yang et al., 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72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1B25-9F42-74A7-C093-93593EEF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GAMI-Net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1DA61-AB7B-F797-FCE2-FFC964E2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Fit the main effects; set their means to zero; prune them (only keep those with the largest variance)</a:t>
            </a:r>
          </a:p>
          <a:p>
            <a:r>
              <a:rPr lang="en-US" dirty="0"/>
              <a:t>Fit interaction effects on the residuals, one pair of variables at a time, and only keep the pairs with the largest variance</a:t>
            </a:r>
          </a:p>
          <a:p>
            <a:r>
              <a:rPr lang="en-US" dirty="0"/>
              <a:t>Fit the interaction effects on the residuals, all at once, with a penalty to make them orthogonal to the main effects; prune them</a:t>
            </a:r>
          </a:p>
          <a:p>
            <a:r>
              <a:rPr lang="en-US" dirty="0"/>
              <a:t>Fine-tune the whole model (main and interaction effects) end-to-end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6A499-B550-09C1-62B1-D7AB7B2859E0}"/>
              </a:ext>
            </a:extLst>
          </p:cNvPr>
          <p:cNvSpPr txBox="1"/>
          <p:nvPr/>
        </p:nvSpPr>
        <p:spPr>
          <a:xfrm>
            <a:off x="0" y="6488668"/>
            <a:ext cx="1141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GAMI-Net: an explainable neural network based on GAMs with structured interactions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(Z. Yang et al., 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87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F306D7-8489-FCBF-EDB6-EC5B8EC37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48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2F1A8DD-6184-912F-CB4A-CD045371C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8937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B9F1-E1FF-38B5-9332-5CA77586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Monotonic MLP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62AE0-3C9F-6880-5855-DD6BDF582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MLP with non-negative weights and </a:t>
            </a:r>
            <a:r>
              <a:rPr lang="en-US" dirty="0" err="1"/>
              <a:t>ReLU</a:t>
            </a:r>
            <a:r>
              <a:rPr lang="en-US" dirty="0"/>
              <a:t> activations: monotonic but convex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BBF3116-E049-4E9A-97CA-14097067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78" y="3655680"/>
            <a:ext cx="7748090" cy="264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92013-381C-C67F-8C7B-8A27529CC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28" y="3202320"/>
            <a:ext cx="6511972" cy="327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50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B9F1-E1FF-38B5-9332-5CA77586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Monotonic MLP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62AE0-3C9F-6880-5855-DD6BDF582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MLP with non-negative weights and </a:t>
            </a:r>
            <a:r>
              <a:rPr lang="en-US" dirty="0" err="1"/>
              <a:t>ReLU</a:t>
            </a:r>
            <a:r>
              <a:rPr lang="en-US" dirty="0"/>
              <a:t> activations: monotonic but convex</a:t>
            </a:r>
          </a:p>
          <a:p>
            <a:r>
              <a:rPr lang="en-US" dirty="0"/>
              <a:t>Use non-negative weights and 3 activation functions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023C8-DE80-0959-64EE-525B13942D34}"/>
              </a:ext>
            </a:extLst>
          </p:cNvPr>
          <p:cNvSpPr txBox="1"/>
          <p:nvPr/>
        </p:nvSpPr>
        <p:spPr>
          <a:xfrm>
            <a:off x="0" y="6488668"/>
            <a:ext cx="921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Constrained monotonic neural networks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Runje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S.M.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Shankaranarayana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(2022)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BBF3116-E049-4E9A-97CA-14097067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78" y="3655680"/>
            <a:ext cx="7748090" cy="264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31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3322-C92B-E2E2-B56D-AF27D1BE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Surrogate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3546-2DD9-CAAF-BA40-4E484D4FA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Simpler, interpretable model (e.g., linear regression or shallow regression tree), trained to reproduce the output of a more complicated model, but only in the vicinity of a given observation.</a:t>
            </a:r>
          </a:p>
          <a:p>
            <a:pPr marL="0" indent="0">
              <a:buNone/>
            </a:pPr>
            <a:r>
              <a:rPr lang="en-US" i="1" dirty="0">
                <a:latin typeface="Alegreya" pitchFamily="2" charset="0"/>
              </a:rPr>
              <a:t>          “For observations similar to this one, </a:t>
            </a:r>
            <a:br>
              <a:rPr lang="en-US" i="1" dirty="0">
                <a:latin typeface="Alegreya" pitchFamily="2" charset="0"/>
              </a:rPr>
            </a:br>
            <a:r>
              <a:rPr lang="en-US" i="1" dirty="0">
                <a:latin typeface="Alegreya" pitchFamily="2" charset="0"/>
              </a:rPr>
              <a:t>          the model works as follows: ...”</a:t>
            </a:r>
            <a:endParaRPr lang="en-AE" i="1" dirty="0">
              <a:latin typeface="Alegreya" pitchFamily="2" charset="0"/>
            </a:endParaRPr>
          </a:p>
          <a:p>
            <a:endParaRPr lang="en-A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E2F1-2360-2C53-5050-70400CB18FFC}"/>
              </a:ext>
            </a:extLst>
          </p:cNvPr>
          <p:cNvSpPr txBox="1"/>
          <p:nvPr/>
        </p:nvSpPr>
        <p:spPr>
          <a:xfrm>
            <a:off x="0" y="6488668"/>
            <a:ext cx="997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should I trust you? Explaining the predictions of any classifier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M.T. Ribeiro et al. (2016)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35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A99F277-A7F1-591A-6E21-C8AF92AC7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0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2499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DBA9-3E9B-24BE-9249-AE8686EC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penalty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13DEA-518C-4F3E-6460-E808C974B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Add a penalty when the gradient ∂ŷ/∂X is negative.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br>
              <a:rPr lang="en-GB" sz="3200" dirty="0"/>
            </a:br>
            <a:r>
              <a:rPr lang="en-GB" sz="3200" dirty="0"/>
              <a:t>Notes:</a:t>
            </a:r>
          </a:p>
          <a:p>
            <a:r>
              <a:rPr lang="en-GB" sz="3200" dirty="0"/>
              <a:t>This is not the gradient used to train the network, ∂loss/∂W</a:t>
            </a:r>
          </a:p>
          <a:p>
            <a:r>
              <a:rPr lang="en-GB" sz="3200" dirty="0"/>
              <a:t>The gradient computations have to be added to the computation graph</a:t>
            </a:r>
          </a:p>
          <a:p>
            <a:r>
              <a:rPr lang="en-GB" sz="3200" dirty="0"/>
              <a:t>This is a penalty, not a hard constraint</a:t>
            </a:r>
            <a:endParaRPr lang="en-A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23102-5E53-6BCA-AE17-37F3BF633E87}"/>
              </a:ext>
            </a:extLst>
          </p:cNvPr>
          <p:cNvSpPr txBox="1"/>
          <p:nvPr/>
        </p:nvSpPr>
        <p:spPr>
          <a:xfrm>
            <a:off x="0" y="6488668"/>
            <a:ext cx="1096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incorporate monotonicity in deep networks while preserving flexibility?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A. Gupta et al. (2019)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813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DBA9-3E9B-24BE-9249-AE8686EC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penalty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23102-5E53-6BCA-AE17-37F3BF633E87}"/>
              </a:ext>
            </a:extLst>
          </p:cNvPr>
          <p:cNvSpPr txBox="1"/>
          <p:nvPr/>
        </p:nvSpPr>
        <p:spPr>
          <a:xfrm>
            <a:off x="0" y="6488668"/>
            <a:ext cx="1096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incorporate monotonicity in deep networks while preserving flexibility?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A. Gupta et al. (2019)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3DC0C-933B-A97F-CCBE-75013F476378}"/>
              </a:ext>
            </a:extLst>
          </p:cNvPr>
          <p:cNvSpPr txBox="1"/>
          <p:nvPr/>
        </p:nvSpPr>
        <p:spPr>
          <a:xfrm>
            <a:off x="46087" y="3421735"/>
            <a:ext cx="580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X</a:t>
            </a:r>
            <a:endParaRPr lang="en-AE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D32F7-8674-0283-772B-B4E6E85132D9}"/>
              </a:ext>
            </a:extLst>
          </p:cNvPr>
          <p:cNvSpPr txBox="1"/>
          <p:nvPr/>
        </p:nvSpPr>
        <p:spPr>
          <a:xfrm>
            <a:off x="1985510" y="3421735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55210B-0422-4566-59DF-8A2AAFA6FE4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26695" y="3806456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25177B-E842-8FE9-47A0-E0FAD1448C3D}"/>
              </a:ext>
            </a:extLst>
          </p:cNvPr>
          <p:cNvSpPr txBox="1"/>
          <p:nvPr/>
        </p:nvSpPr>
        <p:spPr>
          <a:xfrm>
            <a:off x="4322840" y="3421735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FCB6E-F139-2F9D-4D02-F75EEB954287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2933206" y="3806456"/>
            <a:ext cx="1389634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7B53922-FC7A-587D-35FE-6761D4C95E4C}"/>
              </a:ext>
            </a:extLst>
          </p:cNvPr>
          <p:cNvSpPr txBox="1"/>
          <p:nvPr/>
        </p:nvSpPr>
        <p:spPr>
          <a:xfrm>
            <a:off x="6629351" y="3421735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86C959-4ACC-664D-F79A-2DE1AD0EB2F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270536" y="3806456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FBAB78-29B8-D34C-D79D-DAFF7A494C1E}"/>
              </a:ext>
            </a:extLst>
          </p:cNvPr>
          <p:cNvSpPr txBox="1"/>
          <p:nvPr/>
        </p:nvSpPr>
        <p:spPr>
          <a:xfrm>
            <a:off x="8968463" y="3421735"/>
            <a:ext cx="487634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y-GB" sz="4400" dirty="0"/>
              <a:t>ŷ</a:t>
            </a:r>
            <a:endParaRPr lang="en-AE" sz="4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BC9018-9E5C-DC00-477E-12AA942B5F4C}"/>
              </a:ext>
            </a:extLst>
          </p:cNvPr>
          <p:cNvCxnSpPr>
            <a:cxnSpLocks/>
          </p:cNvCxnSpPr>
          <p:nvPr/>
        </p:nvCxnSpPr>
        <p:spPr>
          <a:xfrm>
            <a:off x="9184172" y="4191176"/>
            <a:ext cx="0" cy="127723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ABF563-188F-4614-881E-BE90CFE1FC0C}"/>
              </a:ext>
            </a:extLst>
          </p:cNvPr>
          <p:cNvSpPr txBox="1"/>
          <p:nvPr/>
        </p:nvSpPr>
        <p:spPr>
          <a:xfrm>
            <a:off x="8710324" y="5468406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FA283D-BDEE-B2EA-941D-3E6CB37E31FD}"/>
              </a:ext>
            </a:extLst>
          </p:cNvPr>
          <p:cNvCxnSpPr>
            <a:cxnSpLocks/>
          </p:cNvCxnSpPr>
          <p:nvPr/>
        </p:nvCxnSpPr>
        <p:spPr>
          <a:xfrm>
            <a:off x="7577047" y="3806455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6FC33-B0CB-1C84-B5E6-9B353B346633}"/>
              </a:ext>
            </a:extLst>
          </p:cNvPr>
          <p:cNvCxnSpPr>
            <a:cxnSpLocks/>
          </p:cNvCxnSpPr>
          <p:nvPr/>
        </p:nvCxnSpPr>
        <p:spPr>
          <a:xfrm>
            <a:off x="9658020" y="5853126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46649BB-EE05-4EAC-853E-EA8CC532F96D}"/>
              </a:ext>
            </a:extLst>
          </p:cNvPr>
          <p:cNvSpPr txBox="1"/>
          <p:nvPr/>
        </p:nvSpPr>
        <p:spPr>
          <a:xfrm>
            <a:off x="10920079" y="5468405"/>
            <a:ext cx="1232887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loss</a:t>
            </a:r>
            <a:endParaRPr lang="en-AE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451B87-7C4F-F36E-0343-93A511F10873}"/>
              </a:ext>
            </a:extLst>
          </p:cNvPr>
          <p:cNvSpPr txBox="1"/>
          <p:nvPr/>
        </p:nvSpPr>
        <p:spPr>
          <a:xfrm>
            <a:off x="111425" y="5440910"/>
            <a:ext cx="580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y</a:t>
            </a:r>
            <a:endParaRPr lang="en-AE" sz="4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6B7E9F-895B-209E-50DE-C3374D4B0419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7729" y="5853127"/>
            <a:ext cx="809259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438857-6971-C8E9-1B5E-CD7DA30B72A2}"/>
              </a:ext>
            </a:extLst>
          </p:cNvPr>
          <p:cNvSpPr txBox="1"/>
          <p:nvPr/>
        </p:nvSpPr>
        <p:spPr>
          <a:xfrm>
            <a:off x="1989943" y="1711344"/>
            <a:ext cx="947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W₁</a:t>
            </a:r>
            <a:endParaRPr lang="en-AE" sz="4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3EE975-E6B3-CF02-C9F7-B9E2EB48A598}"/>
              </a:ext>
            </a:extLst>
          </p:cNvPr>
          <p:cNvCxnSpPr>
            <a:cxnSpLocks/>
          </p:cNvCxnSpPr>
          <p:nvPr/>
        </p:nvCxnSpPr>
        <p:spPr>
          <a:xfrm>
            <a:off x="2459358" y="2373392"/>
            <a:ext cx="0" cy="1027327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73CCB1-3054-95C1-A413-DA05E4427B09}"/>
              </a:ext>
            </a:extLst>
          </p:cNvPr>
          <p:cNvSpPr txBox="1"/>
          <p:nvPr/>
        </p:nvSpPr>
        <p:spPr>
          <a:xfrm>
            <a:off x="4321771" y="1705023"/>
            <a:ext cx="1013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W₂</a:t>
            </a:r>
            <a:endParaRPr lang="en-AE" sz="4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0A6FEB-DE73-E150-CF0D-8485EE77B16C}"/>
              </a:ext>
            </a:extLst>
          </p:cNvPr>
          <p:cNvSpPr txBox="1"/>
          <p:nvPr/>
        </p:nvSpPr>
        <p:spPr>
          <a:xfrm>
            <a:off x="6629350" y="1701960"/>
            <a:ext cx="1013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W₃</a:t>
            </a:r>
            <a:endParaRPr lang="en-AE" sz="4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0023DB-DC8F-6531-AAD2-CD28CEDA5705}"/>
              </a:ext>
            </a:extLst>
          </p:cNvPr>
          <p:cNvCxnSpPr>
            <a:cxnSpLocks/>
          </p:cNvCxnSpPr>
          <p:nvPr/>
        </p:nvCxnSpPr>
        <p:spPr>
          <a:xfrm>
            <a:off x="4808203" y="2373392"/>
            <a:ext cx="0" cy="1027327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9F61BAC-5F9A-1788-4E41-745A0E56FAA1}"/>
              </a:ext>
            </a:extLst>
          </p:cNvPr>
          <p:cNvCxnSpPr>
            <a:cxnSpLocks/>
          </p:cNvCxnSpPr>
          <p:nvPr/>
        </p:nvCxnSpPr>
        <p:spPr>
          <a:xfrm>
            <a:off x="7108344" y="2373392"/>
            <a:ext cx="0" cy="1027327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370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DBA9-3E9B-24BE-9249-AE8686EC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penalty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23102-5E53-6BCA-AE17-37F3BF633E87}"/>
              </a:ext>
            </a:extLst>
          </p:cNvPr>
          <p:cNvSpPr txBox="1"/>
          <p:nvPr/>
        </p:nvSpPr>
        <p:spPr>
          <a:xfrm>
            <a:off x="0" y="6488668"/>
            <a:ext cx="1096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incorporate monotonicity in deep networks while preserving flexibility?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A. Gupta et al. (2019)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3DC0C-933B-A97F-CCBE-75013F476378}"/>
              </a:ext>
            </a:extLst>
          </p:cNvPr>
          <p:cNvSpPr txBox="1"/>
          <p:nvPr/>
        </p:nvSpPr>
        <p:spPr>
          <a:xfrm>
            <a:off x="46087" y="3421735"/>
            <a:ext cx="580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X</a:t>
            </a:r>
            <a:endParaRPr lang="en-AE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D32F7-8674-0283-772B-B4E6E85132D9}"/>
              </a:ext>
            </a:extLst>
          </p:cNvPr>
          <p:cNvSpPr txBox="1"/>
          <p:nvPr/>
        </p:nvSpPr>
        <p:spPr>
          <a:xfrm>
            <a:off x="1985510" y="3421735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55210B-0422-4566-59DF-8A2AAFA6FE4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26695" y="3806456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25177B-E842-8FE9-47A0-E0FAD1448C3D}"/>
              </a:ext>
            </a:extLst>
          </p:cNvPr>
          <p:cNvSpPr txBox="1"/>
          <p:nvPr/>
        </p:nvSpPr>
        <p:spPr>
          <a:xfrm>
            <a:off x="4322840" y="3421735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FCB6E-F139-2F9D-4D02-F75EEB954287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2933206" y="3806456"/>
            <a:ext cx="1389634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7B53922-FC7A-587D-35FE-6761D4C95E4C}"/>
              </a:ext>
            </a:extLst>
          </p:cNvPr>
          <p:cNvSpPr txBox="1"/>
          <p:nvPr/>
        </p:nvSpPr>
        <p:spPr>
          <a:xfrm>
            <a:off x="6629351" y="3421735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86C959-4ACC-664D-F79A-2DE1AD0EB2F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270536" y="3806456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FBAB78-29B8-D34C-D79D-DAFF7A494C1E}"/>
              </a:ext>
            </a:extLst>
          </p:cNvPr>
          <p:cNvSpPr txBox="1"/>
          <p:nvPr/>
        </p:nvSpPr>
        <p:spPr>
          <a:xfrm>
            <a:off x="8968463" y="3421735"/>
            <a:ext cx="487634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y-GB" sz="4400" dirty="0"/>
              <a:t>ŷ</a:t>
            </a:r>
            <a:endParaRPr lang="en-AE" sz="4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BC9018-9E5C-DC00-477E-12AA942B5F4C}"/>
              </a:ext>
            </a:extLst>
          </p:cNvPr>
          <p:cNvCxnSpPr>
            <a:cxnSpLocks/>
          </p:cNvCxnSpPr>
          <p:nvPr/>
        </p:nvCxnSpPr>
        <p:spPr>
          <a:xfrm>
            <a:off x="9184172" y="4191176"/>
            <a:ext cx="0" cy="127723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ABF563-188F-4614-881E-BE90CFE1FC0C}"/>
              </a:ext>
            </a:extLst>
          </p:cNvPr>
          <p:cNvSpPr txBox="1"/>
          <p:nvPr/>
        </p:nvSpPr>
        <p:spPr>
          <a:xfrm>
            <a:off x="8710324" y="5468406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FA283D-BDEE-B2EA-941D-3E6CB37E31FD}"/>
              </a:ext>
            </a:extLst>
          </p:cNvPr>
          <p:cNvCxnSpPr>
            <a:cxnSpLocks/>
          </p:cNvCxnSpPr>
          <p:nvPr/>
        </p:nvCxnSpPr>
        <p:spPr>
          <a:xfrm>
            <a:off x="7577047" y="3806455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6FC33-B0CB-1C84-B5E6-9B353B346633}"/>
              </a:ext>
            </a:extLst>
          </p:cNvPr>
          <p:cNvCxnSpPr>
            <a:cxnSpLocks/>
          </p:cNvCxnSpPr>
          <p:nvPr/>
        </p:nvCxnSpPr>
        <p:spPr>
          <a:xfrm>
            <a:off x="9658020" y="5853126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46649BB-EE05-4EAC-853E-EA8CC532F96D}"/>
              </a:ext>
            </a:extLst>
          </p:cNvPr>
          <p:cNvSpPr txBox="1"/>
          <p:nvPr/>
        </p:nvSpPr>
        <p:spPr>
          <a:xfrm>
            <a:off x="10920079" y="5468405"/>
            <a:ext cx="1232887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loss</a:t>
            </a:r>
            <a:endParaRPr lang="en-AE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451B87-7C4F-F36E-0343-93A511F10873}"/>
              </a:ext>
            </a:extLst>
          </p:cNvPr>
          <p:cNvSpPr txBox="1"/>
          <p:nvPr/>
        </p:nvSpPr>
        <p:spPr>
          <a:xfrm>
            <a:off x="111425" y="5440910"/>
            <a:ext cx="580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y</a:t>
            </a:r>
            <a:endParaRPr lang="en-AE" sz="4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6B7E9F-895B-209E-50DE-C3374D4B0419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7729" y="5853127"/>
            <a:ext cx="809259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438857-6971-C8E9-1B5E-CD7DA30B72A2}"/>
              </a:ext>
            </a:extLst>
          </p:cNvPr>
          <p:cNvSpPr txBox="1"/>
          <p:nvPr/>
        </p:nvSpPr>
        <p:spPr>
          <a:xfrm>
            <a:off x="1989943" y="1711344"/>
            <a:ext cx="947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W₁</a:t>
            </a:r>
            <a:endParaRPr lang="en-AE" sz="4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3EE975-E6B3-CF02-C9F7-B9E2EB48A598}"/>
              </a:ext>
            </a:extLst>
          </p:cNvPr>
          <p:cNvCxnSpPr>
            <a:cxnSpLocks/>
          </p:cNvCxnSpPr>
          <p:nvPr/>
        </p:nvCxnSpPr>
        <p:spPr>
          <a:xfrm>
            <a:off x="2459358" y="2373392"/>
            <a:ext cx="0" cy="1027327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73CCB1-3054-95C1-A413-DA05E4427B09}"/>
              </a:ext>
            </a:extLst>
          </p:cNvPr>
          <p:cNvSpPr txBox="1"/>
          <p:nvPr/>
        </p:nvSpPr>
        <p:spPr>
          <a:xfrm>
            <a:off x="4321771" y="1705023"/>
            <a:ext cx="1013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W₂</a:t>
            </a:r>
            <a:endParaRPr lang="en-AE" sz="4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0A6FEB-DE73-E150-CF0D-8485EE77B16C}"/>
              </a:ext>
            </a:extLst>
          </p:cNvPr>
          <p:cNvSpPr txBox="1"/>
          <p:nvPr/>
        </p:nvSpPr>
        <p:spPr>
          <a:xfrm>
            <a:off x="6629350" y="1701960"/>
            <a:ext cx="1013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W₃</a:t>
            </a:r>
            <a:endParaRPr lang="en-AE" sz="4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0023DB-DC8F-6531-AAD2-CD28CEDA5705}"/>
              </a:ext>
            </a:extLst>
          </p:cNvPr>
          <p:cNvCxnSpPr>
            <a:cxnSpLocks/>
          </p:cNvCxnSpPr>
          <p:nvPr/>
        </p:nvCxnSpPr>
        <p:spPr>
          <a:xfrm>
            <a:off x="4808203" y="2373392"/>
            <a:ext cx="0" cy="1027327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9F61BAC-5F9A-1788-4E41-745A0E56FAA1}"/>
              </a:ext>
            </a:extLst>
          </p:cNvPr>
          <p:cNvCxnSpPr>
            <a:cxnSpLocks/>
          </p:cNvCxnSpPr>
          <p:nvPr/>
        </p:nvCxnSpPr>
        <p:spPr>
          <a:xfrm>
            <a:off x="7108344" y="2373392"/>
            <a:ext cx="0" cy="1027327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435CCD2-FA88-F600-5416-30648AA058AA}"/>
                  </a:ext>
                </a:extLst>
              </p14:cNvPr>
              <p14:cNvContentPartPr/>
              <p14:nvPr/>
            </p14:nvContentPartPr>
            <p14:xfrm>
              <a:off x="2312280" y="1673136"/>
              <a:ext cx="9272880" cy="4448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435CCD2-FA88-F600-5416-30648AA058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2280" y="1493496"/>
                <a:ext cx="9452520" cy="48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A5BA33C-0523-E271-5928-B8F521F6CEBF}"/>
                  </a:ext>
                </a:extLst>
              </p14:cNvPr>
              <p14:cNvContentPartPr/>
              <p14:nvPr/>
            </p14:nvContentPartPr>
            <p14:xfrm>
              <a:off x="4617000" y="1993176"/>
              <a:ext cx="770760" cy="1893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A5BA33C-0523-E271-5928-B8F521F6CE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7000" y="1813536"/>
                <a:ext cx="950400" cy="22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DEB684-4AF1-59DF-726C-01AD00D9812F}"/>
                  </a:ext>
                </a:extLst>
              </p14:cNvPr>
              <p14:cNvContentPartPr/>
              <p14:nvPr/>
            </p14:nvContentPartPr>
            <p14:xfrm>
              <a:off x="6955920" y="1929456"/>
              <a:ext cx="65880" cy="1828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DEB684-4AF1-59DF-726C-01AD00D981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5920" y="1749456"/>
                <a:ext cx="245520" cy="21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F7B65F3-C704-FEC9-A694-05258C9C7FA9}"/>
                  </a:ext>
                </a:extLst>
              </p14:cNvPr>
              <p14:cNvContentPartPr/>
              <p14:nvPr/>
            </p14:nvContentPartPr>
            <p14:xfrm>
              <a:off x="1857218" y="3412251"/>
              <a:ext cx="7592400" cy="2136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F7B65F3-C704-FEC9-A694-05258C9C7F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67218" y="3232251"/>
                <a:ext cx="7772040" cy="24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DD1FA17-1BDC-C909-7C14-25F8B96F8928}"/>
                  </a:ext>
                </a:extLst>
              </p14:cNvPr>
              <p14:cNvContentPartPr/>
              <p14:nvPr/>
            </p14:nvContentPartPr>
            <p14:xfrm>
              <a:off x="1857218" y="3779811"/>
              <a:ext cx="6021720" cy="167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DD1FA17-1BDC-C909-7C14-25F8B96F89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67218" y="3600171"/>
                <a:ext cx="620136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6A830D-925D-772C-AD51-9FEB1294F87C}"/>
                  </a:ext>
                </a:extLst>
              </p14:cNvPr>
              <p14:cNvContentPartPr/>
              <p14:nvPr/>
            </p14:nvContentPartPr>
            <p14:xfrm>
              <a:off x="1866218" y="4015251"/>
              <a:ext cx="7094880" cy="171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6A830D-925D-772C-AD51-9FEB1294F8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76578" y="3835611"/>
                <a:ext cx="727452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1E33601-2E72-A287-212F-8B2EE49AA8DE}"/>
                  </a:ext>
                </a:extLst>
              </p14:cNvPr>
              <p14:cNvContentPartPr/>
              <p14:nvPr/>
            </p14:nvContentPartPr>
            <p14:xfrm>
              <a:off x="5269298" y="3864771"/>
              <a:ext cx="1440720" cy="48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1E33601-2E72-A287-212F-8B2EE49AA8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79298" y="3684771"/>
                <a:ext cx="16203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BD8B434-F1B8-069C-B1D7-B005B8755685}"/>
                  </a:ext>
                </a:extLst>
              </p14:cNvPr>
              <p14:cNvContentPartPr/>
              <p14:nvPr/>
            </p14:nvContentPartPr>
            <p14:xfrm>
              <a:off x="4138178" y="3563451"/>
              <a:ext cx="162360" cy="42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BD8B434-F1B8-069C-B1D7-B005B875568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48178" y="3383451"/>
                <a:ext cx="34200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FC82A74-6ED6-13E6-2BCC-C670DC8B62A7}"/>
                  </a:ext>
                </a:extLst>
              </p14:cNvPr>
              <p14:cNvContentPartPr/>
              <p14:nvPr/>
            </p14:nvContentPartPr>
            <p14:xfrm>
              <a:off x="1951178" y="3327291"/>
              <a:ext cx="7326000" cy="2199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FC82A74-6ED6-13E6-2BCC-C670DC8B62A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61178" y="3147651"/>
                <a:ext cx="7505640" cy="25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24932C1-249C-CA0A-302E-54D37572CA1B}"/>
                  </a:ext>
                </a:extLst>
              </p14:cNvPr>
              <p14:cNvContentPartPr/>
              <p14:nvPr/>
            </p14:nvContentPartPr>
            <p14:xfrm>
              <a:off x="2048018" y="1668051"/>
              <a:ext cx="224640" cy="1580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24932C1-249C-CA0A-302E-54D37572CA1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58018" y="1488411"/>
                <a:ext cx="404280" cy="19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F16ABAE-B89B-9FF7-73C7-A60689C5123F}"/>
                  </a:ext>
                </a:extLst>
              </p14:cNvPr>
              <p14:cNvContentPartPr/>
              <p14:nvPr/>
            </p14:nvContentPartPr>
            <p14:xfrm>
              <a:off x="1997978" y="1705851"/>
              <a:ext cx="51480" cy="1311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F16ABAE-B89B-9FF7-73C7-A60689C5123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08338" y="1526211"/>
                <a:ext cx="231120" cy="16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1D644D0-B016-57AF-C536-A2BBE6FC1B40}"/>
                  </a:ext>
                </a:extLst>
              </p14:cNvPr>
              <p14:cNvContentPartPr/>
              <p14:nvPr/>
            </p14:nvContentPartPr>
            <p14:xfrm>
              <a:off x="1875578" y="1659051"/>
              <a:ext cx="95760" cy="1621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1D644D0-B016-57AF-C536-A2BBE6FC1B4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785938" y="1479051"/>
                <a:ext cx="275400" cy="19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58C21EC-CF6E-42D0-AA34-524EF7A0B7AE}"/>
                  </a:ext>
                </a:extLst>
              </p14:cNvPr>
              <p14:cNvContentPartPr/>
              <p14:nvPr/>
            </p14:nvContentPartPr>
            <p14:xfrm>
              <a:off x="1788818" y="1648971"/>
              <a:ext cx="1481400" cy="1968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58C21EC-CF6E-42D0-AA34-524EF7A0B7A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98818" y="1468971"/>
                <a:ext cx="1661040" cy="23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E40E26A-80EC-90EF-BFE3-0B55EEE71ED3}"/>
                  </a:ext>
                </a:extLst>
              </p14:cNvPr>
              <p14:cNvContentPartPr/>
              <p14:nvPr/>
            </p14:nvContentPartPr>
            <p14:xfrm>
              <a:off x="2261138" y="2205891"/>
              <a:ext cx="109440" cy="710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E40E26A-80EC-90EF-BFE3-0B55EEE71ED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71498" y="2025891"/>
                <a:ext cx="28908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35BCE7A-0AFF-D3C5-7E84-01618751C78B}"/>
                  </a:ext>
                </a:extLst>
              </p14:cNvPr>
              <p14:cNvContentPartPr/>
              <p14:nvPr/>
            </p14:nvContentPartPr>
            <p14:xfrm>
              <a:off x="2460218" y="1885131"/>
              <a:ext cx="104400" cy="1339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35BCE7A-0AFF-D3C5-7E84-01618751C78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70578" y="1705491"/>
                <a:ext cx="284040" cy="16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2498BE-4B04-2EF8-62AF-D7CBF6F3DF5F}"/>
                  </a:ext>
                </a:extLst>
              </p14:cNvPr>
              <p14:cNvContentPartPr/>
              <p14:nvPr/>
            </p14:nvContentPartPr>
            <p14:xfrm>
              <a:off x="4336178" y="3581811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2498BE-4B04-2EF8-62AF-D7CBF6F3DF5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46178" y="340217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D518C2A-7534-8076-A4D1-F80A15D5CB5A}"/>
                  </a:ext>
                </a:extLst>
              </p14:cNvPr>
              <p14:cNvContentPartPr/>
              <p14:nvPr/>
            </p14:nvContentPartPr>
            <p14:xfrm>
              <a:off x="4336178" y="3581811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D518C2A-7534-8076-A4D1-F80A15D5CB5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46178" y="340217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4F2D0EE-F503-701A-1B71-17960289026B}"/>
                  </a:ext>
                </a:extLst>
              </p14:cNvPr>
              <p14:cNvContentPartPr/>
              <p14:nvPr/>
            </p14:nvContentPartPr>
            <p14:xfrm>
              <a:off x="3987338" y="1798011"/>
              <a:ext cx="1807560" cy="1907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4F2D0EE-F503-701A-1B71-17960289026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97338" y="1618011"/>
                <a:ext cx="1987200" cy="22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A3BA56B-92CE-F90D-780D-B71062ACFFF6}"/>
                  </a:ext>
                </a:extLst>
              </p14:cNvPr>
              <p14:cNvContentPartPr/>
              <p14:nvPr/>
            </p14:nvContentPartPr>
            <p14:xfrm>
              <a:off x="6089378" y="1846611"/>
              <a:ext cx="1761840" cy="1792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A3BA56B-92CE-F90D-780D-B71062ACFFF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99738" y="1666611"/>
                <a:ext cx="1941480" cy="21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B94CD3C-DCE1-2E58-A34F-2F0FE7ED2478}"/>
                  </a:ext>
                </a:extLst>
              </p14:cNvPr>
              <p14:cNvContentPartPr/>
              <p14:nvPr/>
            </p14:nvContentPartPr>
            <p14:xfrm>
              <a:off x="6946178" y="2183931"/>
              <a:ext cx="435240" cy="1257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B94CD3C-DCE1-2E58-A34F-2F0FE7ED247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56538" y="2004291"/>
                <a:ext cx="614880" cy="16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3A1E464-A646-C119-3CAE-8C9F6F219B57}"/>
                  </a:ext>
                </a:extLst>
              </p14:cNvPr>
              <p14:cNvContentPartPr/>
              <p14:nvPr/>
            </p14:nvContentPartPr>
            <p14:xfrm>
              <a:off x="4647218" y="2064411"/>
              <a:ext cx="453600" cy="1400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3A1E464-A646-C119-3CAE-8C9F6F219B5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57218" y="1884411"/>
                <a:ext cx="633240" cy="17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CDFAF50-D6FA-A9B6-BC8B-F71FBCAA64EC}"/>
                  </a:ext>
                </a:extLst>
              </p14:cNvPr>
              <p14:cNvContentPartPr/>
              <p14:nvPr/>
            </p14:nvContentPartPr>
            <p14:xfrm>
              <a:off x="4000658" y="2102211"/>
              <a:ext cx="561960" cy="1557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CDFAF50-D6FA-A9B6-BC8B-F71FBCAA64E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10658" y="1922211"/>
                <a:ext cx="741600" cy="19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0C0487B-5709-10E9-6FEC-118946236DAD}"/>
                  </a:ext>
                </a:extLst>
              </p14:cNvPr>
              <p14:cNvContentPartPr/>
              <p14:nvPr/>
            </p14:nvContentPartPr>
            <p14:xfrm>
              <a:off x="2011658" y="2107251"/>
              <a:ext cx="751680" cy="1153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0C0487B-5709-10E9-6FEC-118946236DA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21658" y="1927251"/>
                <a:ext cx="931320" cy="15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3976BCF-612B-7666-19EC-A5A309C2F829}"/>
                  </a:ext>
                </a:extLst>
              </p14:cNvPr>
              <p14:cNvContentPartPr/>
              <p14:nvPr/>
            </p14:nvContentPartPr>
            <p14:xfrm>
              <a:off x="8351978" y="3855411"/>
              <a:ext cx="3612240" cy="2441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3976BCF-612B-7666-19EC-A5A309C2F82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61978" y="3675771"/>
                <a:ext cx="3791880" cy="28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4E12ED6-EC12-E1A5-2075-1DF17100F786}"/>
                  </a:ext>
                </a:extLst>
              </p14:cNvPr>
              <p14:cNvContentPartPr/>
              <p14:nvPr/>
            </p14:nvContentPartPr>
            <p14:xfrm>
              <a:off x="8238938" y="3893211"/>
              <a:ext cx="1924560" cy="2593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4E12ED6-EC12-E1A5-2075-1DF17100F78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48938" y="3713571"/>
                <a:ext cx="2104200" cy="29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72884B5-6DBF-EA27-7365-567353F93E70}"/>
                  </a:ext>
                </a:extLst>
              </p14:cNvPr>
              <p14:cNvContentPartPr/>
              <p14:nvPr/>
            </p14:nvContentPartPr>
            <p14:xfrm>
              <a:off x="9060818" y="5059251"/>
              <a:ext cx="103320" cy="564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72884B5-6DBF-EA27-7365-567353F93E7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70818" y="4879611"/>
                <a:ext cx="282960" cy="9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93D8727-0CCC-2B72-E387-006A354C8D9B}"/>
                  </a:ext>
                </a:extLst>
              </p14:cNvPr>
              <p14:cNvContentPartPr/>
              <p14:nvPr/>
            </p14:nvContentPartPr>
            <p14:xfrm>
              <a:off x="9106178" y="4807611"/>
              <a:ext cx="427320" cy="54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93D8727-0CCC-2B72-E387-006A354C8D9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16178" y="4627611"/>
                <a:ext cx="60696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F73DC81-C115-8904-31E0-B21D6E05B098}"/>
                  </a:ext>
                </a:extLst>
              </p14:cNvPr>
              <p14:cNvContentPartPr/>
              <p14:nvPr/>
            </p14:nvContentPartPr>
            <p14:xfrm>
              <a:off x="10953698" y="5796531"/>
              <a:ext cx="617760" cy="48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F73DC81-C115-8904-31E0-B21D6E05B0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864058" y="5616891"/>
                <a:ext cx="79740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20046AE-3A0E-495B-43A4-5F2598DABFA7}"/>
                  </a:ext>
                </a:extLst>
              </p14:cNvPr>
              <p14:cNvContentPartPr/>
              <p14:nvPr/>
            </p14:nvContentPartPr>
            <p14:xfrm>
              <a:off x="11063880" y="5695416"/>
              <a:ext cx="721440" cy="56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20046AE-3A0E-495B-43A4-5F2598DABFA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974240" y="5515416"/>
                <a:ext cx="901080" cy="416160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1CD3DF1B-EF84-BE9A-E768-509687A0E87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464054" y="287726"/>
            <a:ext cx="3010452" cy="27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62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DBA9-3E9B-24BE-9249-AE8686EC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penalty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23102-5E53-6BCA-AE17-37F3BF633E87}"/>
              </a:ext>
            </a:extLst>
          </p:cNvPr>
          <p:cNvSpPr txBox="1"/>
          <p:nvPr/>
        </p:nvSpPr>
        <p:spPr>
          <a:xfrm>
            <a:off x="0" y="6488668"/>
            <a:ext cx="1096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incorporate monotonicity in deep networks while preserving flexibility?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A. Gupta et al. (2019)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3DC0C-933B-A97F-CCBE-75013F476378}"/>
              </a:ext>
            </a:extLst>
          </p:cNvPr>
          <p:cNvSpPr txBox="1"/>
          <p:nvPr/>
        </p:nvSpPr>
        <p:spPr>
          <a:xfrm>
            <a:off x="46087" y="3421735"/>
            <a:ext cx="580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X</a:t>
            </a:r>
            <a:endParaRPr lang="en-AE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D32F7-8674-0283-772B-B4E6E85132D9}"/>
              </a:ext>
            </a:extLst>
          </p:cNvPr>
          <p:cNvSpPr txBox="1"/>
          <p:nvPr/>
        </p:nvSpPr>
        <p:spPr>
          <a:xfrm>
            <a:off x="1985510" y="3421735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55210B-0422-4566-59DF-8A2AAFA6FE4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26695" y="3806456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25177B-E842-8FE9-47A0-E0FAD1448C3D}"/>
              </a:ext>
            </a:extLst>
          </p:cNvPr>
          <p:cNvSpPr txBox="1"/>
          <p:nvPr/>
        </p:nvSpPr>
        <p:spPr>
          <a:xfrm>
            <a:off x="4322840" y="3421735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FCB6E-F139-2F9D-4D02-F75EEB954287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2933206" y="3806456"/>
            <a:ext cx="1389634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7B53922-FC7A-587D-35FE-6761D4C95E4C}"/>
              </a:ext>
            </a:extLst>
          </p:cNvPr>
          <p:cNvSpPr txBox="1"/>
          <p:nvPr/>
        </p:nvSpPr>
        <p:spPr>
          <a:xfrm>
            <a:off x="6629351" y="3421735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86C959-4ACC-664D-F79A-2DE1AD0EB2F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270536" y="3806456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FBAB78-29B8-D34C-D79D-DAFF7A494C1E}"/>
              </a:ext>
            </a:extLst>
          </p:cNvPr>
          <p:cNvSpPr txBox="1"/>
          <p:nvPr/>
        </p:nvSpPr>
        <p:spPr>
          <a:xfrm>
            <a:off x="8968463" y="3421735"/>
            <a:ext cx="487634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y-GB" sz="4400" dirty="0"/>
              <a:t>ŷ</a:t>
            </a:r>
            <a:endParaRPr lang="en-AE" sz="4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BC9018-9E5C-DC00-477E-12AA942B5F4C}"/>
              </a:ext>
            </a:extLst>
          </p:cNvPr>
          <p:cNvCxnSpPr>
            <a:cxnSpLocks/>
          </p:cNvCxnSpPr>
          <p:nvPr/>
        </p:nvCxnSpPr>
        <p:spPr>
          <a:xfrm>
            <a:off x="9184172" y="4191176"/>
            <a:ext cx="0" cy="127723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ABF563-188F-4614-881E-BE90CFE1FC0C}"/>
              </a:ext>
            </a:extLst>
          </p:cNvPr>
          <p:cNvSpPr txBox="1"/>
          <p:nvPr/>
        </p:nvSpPr>
        <p:spPr>
          <a:xfrm>
            <a:off x="8710324" y="5468406"/>
            <a:ext cx="947696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</a:t>
            </a:r>
            <a:endParaRPr lang="en-AE" sz="4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FA283D-BDEE-B2EA-941D-3E6CB37E31FD}"/>
              </a:ext>
            </a:extLst>
          </p:cNvPr>
          <p:cNvCxnSpPr>
            <a:cxnSpLocks/>
          </p:cNvCxnSpPr>
          <p:nvPr/>
        </p:nvCxnSpPr>
        <p:spPr>
          <a:xfrm>
            <a:off x="7577047" y="3806455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6FC33-B0CB-1C84-B5E6-9B353B346633}"/>
              </a:ext>
            </a:extLst>
          </p:cNvPr>
          <p:cNvCxnSpPr>
            <a:cxnSpLocks/>
          </p:cNvCxnSpPr>
          <p:nvPr/>
        </p:nvCxnSpPr>
        <p:spPr>
          <a:xfrm>
            <a:off x="9658020" y="5853126"/>
            <a:ext cx="135881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46649BB-EE05-4EAC-853E-EA8CC532F96D}"/>
              </a:ext>
            </a:extLst>
          </p:cNvPr>
          <p:cNvSpPr txBox="1"/>
          <p:nvPr/>
        </p:nvSpPr>
        <p:spPr>
          <a:xfrm>
            <a:off x="10920079" y="5468405"/>
            <a:ext cx="1232887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loss</a:t>
            </a:r>
            <a:endParaRPr lang="en-AE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451B87-7C4F-F36E-0343-93A511F10873}"/>
              </a:ext>
            </a:extLst>
          </p:cNvPr>
          <p:cNvSpPr txBox="1"/>
          <p:nvPr/>
        </p:nvSpPr>
        <p:spPr>
          <a:xfrm>
            <a:off x="111425" y="5440910"/>
            <a:ext cx="580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y</a:t>
            </a:r>
            <a:endParaRPr lang="en-AE" sz="4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6B7E9F-895B-209E-50DE-C3374D4B0419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7729" y="5853127"/>
            <a:ext cx="8092595" cy="0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438857-6971-C8E9-1B5E-CD7DA30B72A2}"/>
              </a:ext>
            </a:extLst>
          </p:cNvPr>
          <p:cNvSpPr txBox="1"/>
          <p:nvPr/>
        </p:nvSpPr>
        <p:spPr>
          <a:xfrm>
            <a:off x="1989943" y="1711344"/>
            <a:ext cx="947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W₁</a:t>
            </a:r>
            <a:endParaRPr lang="en-AE" sz="4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3EE975-E6B3-CF02-C9F7-B9E2EB48A598}"/>
              </a:ext>
            </a:extLst>
          </p:cNvPr>
          <p:cNvCxnSpPr>
            <a:cxnSpLocks/>
          </p:cNvCxnSpPr>
          <p:nvPr/>
        </p:nvCxnSpPr>
        <p:spPr>
          <a:xfrm>
            <a:off x="2459358" y="2373392"/>
            <a:ext cx="0" cy="1027327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73CCB1-3054-95C1-A413-DA05E4427B09}"/>
              </a:ext>
            </a:extLst>
          </p:cNvPr>
          <p:cNvSpPr txBox="1"/>
          <p:nvPr/>
        </p:nvSpPr>
        <p:spPr>
          <a:xfrm>
            <a:off x="4321771" y="1705023"/>
            <a:ext cx="1013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W₂</a:t>
            </a:r>
            <a:endParaRPr lang="en-AE" sz="4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0A6FEB-DE73-E150-CF0D-8485EE77B16C}"/>
              </a:ext>
            </a:extLst>
          </p:cNvPr>
          <p:cNvSpPr txBox="1"/>
          <p:nvPr/>
        </p:nvSpPr>
        <p:spPr>
          <a:xfrm>
            <a:off x="6629350" y="1701960"/>
            <a:ext cx="1013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W₃</a:t>
            </a:r>
            <a:endParaRPr lang="en-AE" sz="4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0023DB-DC8F-6531-AAD2-CD28CEDA5705}"/>
              </a:ext>
            </a:extLst>
          </p:cNvPr>
          <p:cNvCxnSpPr>
            <a:cxnSpLocks/>
          </p:cNvCxnSpPr>
          <p:nvPr/>
        </p:nvCxnSpPr>
        <p:spPr>
          <a:xfrm>
            <a:off x="4808203" y="2373392"/>
            <a:ext cx="0" cy="1027327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9F61BAC-5F9A-1788-4E41-745A0E56FAA1}"/>
              </a:ext>
            </a:extLst>
          </p:cNvPr>
          <p:cNvCxnSpPr>
            <a:cxnSpLocks/>
          </p:cNvCxnSpPr>
          <p:nvPr/>
        </p:nvCxnSpPr>
        <p:spPr>
          <a:xfrm>
            <a:off x="7108344" y="2373392"/>
            <a:ext cx="0" cy="1027327"/>
          </a:xfrm>
          <a:prstGeom prst="straightConnector1">
            <a:avLst/>
          </a:prstGeom>
          <a:ln w="1270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83BE1D-6795-B497-2D90-D5B9E72A8D40}"/>
                  </a:ext>
                </a:extLst>
              </p14:cNvPr>
              <p14:cNvContentPartPr/>
              <p14:nvPr/>
            </p14:nvContentPartPr>
            <p14:xfrm>
              <a:off x="126360" y="3509856"/>
              <a:ext cx="730080" cy="615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83BE1D-6795-B497-2D90-D5B9E72A8D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20" y="3329856"/>
                <a:ext cx="909720" cy="9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7E9C1E-CCCA-F23E-A17B-242F46CCC316}"/>
                  </a:ext>
                </a:extLst>
              </p14:cNvPr>
              <p14:cNvContentPartPr/>
              <p14:nvPr/>
            </p14:nvContentPartPr>
            <p14:xfrm>
              <a:off x="454680" y="3447936"/>
              <a:ext cx="9084960" cy="869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7E9C1E-CCCA-F23E-A17B-242F46CCC3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680" y="3268296"/>
                <a:ext cx="9264600" cy="12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A6423A4-BA89-FF3A-7D86-49B70AB4DBEA}"/>
                  </a:ext>
                </a:extLst>
              </p14:cNvPr>
              <p14:cNvContentPartPr/>
              <p14:nvPr/>
            </p14:nvContentPartPr>
            <p14:xfrm>
              <a:off x="136080" y="3253896"/>
              <a:ext cx="9167400" cy="1090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A6423A4-BA89-FF3A-7D86-49B70AB4DB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80" y="3074256"/>
                <a:ext cx="9347040" cy="14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D99023-D769-B06C-3AFC-4F65638D59BD}"/>
                  </a:ext>
                </a:extLst>
              </p14:cNvPr>
              <p14:cNvContentPartPr/>
              <p14:nvPr/>
            </p14:nvContentPartPr>
            <p14:xfrm>
              <a:off x="4123800" y="3747096"/>
              <a:ext cx="1381680" cy="294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D99023-D769-B06C-3AFC-4F65638D59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3800" y="3567456"/>
                <a:ext cx="1561320" cy="65448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2B7630EC-085A-1558-3414-E8E4DDE7B3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4019" y="242006"/>
            <a:ext cx="2050521" cy="27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192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3BED-0079-882C-5A2A-892D0109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gradient penalty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1529541"/>
            <a:ext cx="1219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Gradient penalty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epoch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range(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10_000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optimizer.zero_grad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y_hat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model(X)    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error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loss_fn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y_hat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g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torch.autograd.grad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outputs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y_hat.sum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inputs  = X,</a:t>
            </a:r>
          </a:p>
          <a:p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GB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grad_outputs</a:t>
            </a:r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GB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torch.ones</a:t>
            </a:r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GB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y_hat.size</a:t>
            </a:r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()),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create_graph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retain_graph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)[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Hinge loss, progressively increasing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penalty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torch.relu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(-g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.001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).mean()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epoch/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  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loss = error + penalty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loss.backward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optimizer.step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8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3BED-0079-882C-5A2A-892D0109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gradient penalty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1529541"/>
            <a:ext cx="1219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Gradient penalty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epoch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range(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10_000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optimizer.zero_grad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y_hat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model(X)    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error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loss_fn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y_hat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g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torch.autograd.grad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outputs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y_hat.sum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inputs  = X,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GB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grad_outputs</a:t>
            </a:r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GB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torch.ones</a:t>
            </a:r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GB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y_hat.size</a:t>
            </a:r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()),</a:t>
            </a: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create_graph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retain_graph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)[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AE" sz="180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Hinge loss</a:t>
            </a:r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progressively increasing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penalty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torch.relu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(-g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.001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).mean() * epoch/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  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loss = error + penalty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loss.backward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optimizer.step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2484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3BED-0079-882C-5A2A-892D0109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gradient penalty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1529541"/>
            <a:ext cx="1219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Gradient penalty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epoch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range(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10_000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optimizer.zero_grad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y_hat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model(X)    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error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loss_fn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y_hat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 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g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torch.autograd.grad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outputs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y_hat.sum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inputs  = X,</a:t>
            </a:r>
          </a:p>
          <a:p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GB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grad_outputs</a:t>
            </a:r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GB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torch.ones</a:t>
            </a:r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GB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y_hat.size</a:t>
            </a:r>
            <a:r>
              <a:rPr lang="en-GB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()),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create_graph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retain_graph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AE" sz="18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)[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Hinge loss, </a:t>
            </a:r>
            <a:r>
              <a:rPr lang="en-AE" sz="180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progressively increasing</a:t>
            </a:r>
            <a:endParaRPr lang="en-AE" sz="1800" dirty="0">
              <a:effectLst/>
              <a:highlight>
                <a:srgbClr val="FFFF00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penalty =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torch.relu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(-g+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.001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).mean() 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epoch/</a:t>
            </a:r>
            <a:r>
              <a:rPr lang="en-AE" sz="180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  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loss = error + penalty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loss.backward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AE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optimizer.step</a:t>
            </a:r>
            <a:r>
              <a:rPr lang="en-AE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AE" sz="1800" dirty="0">
              <a:effectLst/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13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D7D8D-AAA4-C7C6-D6AC-DA91C833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98DC1-5ECD-9DD7-74DB-C9177D55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C29F76F4-61E0-5C26-8DEF-C2813A86E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2850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D39-BC63-8684-431C-C2F54BAE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12785-DCF6-D85A-730E-63F5ADB80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3222698-B741-1DE9-BE4B-05FD6959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0"/>
            <a:ext cx="12123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6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B29-BE05-A8C7-8CB5-F6B01E2A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500" dirty="0"/>
              <a:t>What makes a model interpretable?</a:t>
            </a:r>
            <a:endParaRPr lang="en-AE" sz="5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C8776-7361-8FE5-5DEC-BFC8C280B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 rigorous definition:</a:t>
            </a:r>
          </a:p>
          <a:p>
            <a:r>
              <a:rPr lang="en-US" dirty="0"/>
              <a:t>Sparsity</a:t>
            </a:r>
          </a:p>
          <a:p>
            <a:r>
              <a:rPr lang="en-US" dirty="0"/>
              <a:t>Monotonicity</a:t>
            </a:r>
          </a:p>
          <a:p>
            <a:r>
              <a:rPr lang="en-US" dirty="0"/>
              <a:t>Modularity</a:t>
            </a:r>
            <a:endParaRPr lang="en-AE" dirty="0"/>
          </a:p>
          <a:p>
            <a:r>
              <a:rPr lang="en-US" dirty="0"/>
              <a:t>Linearity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A535B-0E70-775D-1142-3CE888038DF2}"/>
              </a:ext>
            </a:extLst>
          </p:cNvPr>
          <p:cNvSpPr txBox="1"/>
          <p:nvPr/>
        </p:nvSpPr>
        <p:spPr>
          <a:xfrm>
            <a:off x="0" y="6488668"/>
            <a:ext cx="103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Designing inherently interpretable machine learning models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Sudjianto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A. Zhang (2021)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96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FA82-D85B-C895-F525-9AF36C57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 monotonicity proof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08F24-377B-1735-17E9-02C10B4D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network with linear layers and </a:t>
            </a:r>
            <a:r>
              <a:rPr lang="en-US" dirty="0" err="1"/>
              <a:t>ReLU</a:t>
            </a:r>
            <a:r>
              <a:rPr lang="en-US" dirty="0"/>
              <a:t> activations is a piecewise linear function: it can be used in a linear program.</a:t>
            </a:r>
          </a:p>
          <a:p>
            <a:r>
              <a:rPr lang="en-US" dirty="0"/>
              <a:t>Monotonicity can be formulated as the infeasibility of a linear program.</a:t>
            </a:r>
            <a:endParaRPr lang="en-A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BC0F2-39EC-74D3-6E06-434BC3D96EAC}"/>
              </a:ext>
            </a:extLst>
          </p:cNvPr>
          <p:cNvSpPr txBox="1"/>
          <p:nvPr/>
        </p:nvSpPr>
        <p:spPr>
          <a:xfrm>
            <a:off x="0" y="6488668"/>
            <a:ext cx="618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Certified monotonic neural networks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X. Liu et al. (2020)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ADFD2-F7D6-9081-718D-0333BF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99" y="4703361"/>
            <a:ext cx="5209494" cy="17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118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FA82-D85B-C895-F525-9AF36C57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 monotonicity proof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08F24-377B-1735-17E9-02C10B4D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network with linear layers and </a:t>
            </a:r>
            <a:r>
              <a:rPr lang="en-US" dirty="0" err="1"/>
              <a:t>ReLU</a:t>
            </a:r>
            <a:r>
              <a:rPr lang="en-US" dirty="0"/>
              <a:t> activations is a piecewise linear function: it can be used in a linear program.</a:t>
            </a:r>
          </a:p>
          <a:p>
            <a:r>
              <a:rPr lang="en-US" dirty="0"/>
              <a:t>Monotonicity can be formulated as the infeasibility of a linear program.</a:t>
            </a:r>
            <a:endParaRPr lang="en-A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BC0F2-39EC-74D3-6E06-434BC3D96EAC}"/>
              </a:ext>
            </a:extLst>
          </p:cNvPr>
          <p:cNvSpPr txBox="1"/>
          <p:nvPr/>
        </p:nvSpPr>
        <p:spPr>
          <a:xfrm>
            <a:off x="0" y="6488668"/>
            <a:ext cx="618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Certified monotonic neural networks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X. Liu et al. (2020)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3A0B3-B1A1-2212-BCBB-9E16FF293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267" y="4713378"/>
            <a:ext cx="5915776" cy="177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283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FA82-D85B-C895-F525-9AF36C57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 monotonicity proof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08F24-377B-1735-17E9-02C10B4D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network with linear layers and </a:t>
            </a:r>
            <a:r>
              <a:rPr lang="en-US" dirty="0" err="1"/>
              <a:t>ReLU</a:t>
            </a:r>
            <a:r>
              <a:rPr lang="en-US" dirty="0"/>
              <a:t> activations is a piecewise linear function: it can be used in a linear program.</a:t>
            </a:r>
          </a:p>
          <a:p>
            <a:r>
              <a:rPr lang="en-US" dirty="0"/>
              <a:t>Monotonicity can be formulated as the infeasibility of a linear program.</a:t>
            </a:r>
            <a:endParaRPr lang="en-A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BC0F2-39EC-74D3-6E06-434BC3D96EAC}"/>
              </a:ext>
            </a:extLst>
          </p:cNvPr>
          <p:cNvSpPr txBox="1"/>
          <p:nvPr/>
        </p:nvSpPr>
        <p:spPr>
          <a:xfrm>
            <a:off x="0" y="6488668"/>
            <a:ext cx="618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Certified monotonic neural networks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X. Liu et al. (2020)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3A0B3-B1A1-2212-BCBB-9E16FF293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6651" y="4734160"/>
            <a:ext cx="5800735" cy="175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66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4CEB-A2B0-B0A8-02E0-87599C3E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AF646-51FE-5610-CEE9-518466005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such counter-examples during training:</a:t>
            </a:r>
          </a:p>
          <a:p>
            <a:r>
              <a:rPr lang="en-US" dirty="0"/>
              <a:t>Every other iteration, for each sample x, find the worst counter-examples in each direction, xₗ, xᵤ, </a:t>
            </a:r>
            <a:r>
              <a:rPr lang="en-GB" dirty="0"/>
              <a:t>and replace y with the average of f(xₗ) and f(xᵤ)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F8C5C-8676-8EAB-9051-F0717F290F7E}"/>
              </a:ext>
            </a:extLst>
          </p:cNvPr>
          <p:cNvSpPr txBox="1"/>
          <p:nvPr/>
        </p:nvSpPr>
        <p:spPr>
          <a:xfrm>
            <a:off x="0" y="6488668"/>
            <a:ext cx="997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Counterexample-guided learning of monotonic neural networks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A.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Sivaraman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et al. (2020)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673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0DE5-4DC7-184E-11EC-EBDF21C6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coefficient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05390-8AA7-8324-7E05-9E37AD98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Locally linear model: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l-GR" dirty="0"/>
              <a:t>θ</a:t>
            </a:r>
            <a:r>
              <a:rPr lang="en-US" dirty="0"/>
              <a:t> varies very slowly. 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86475-B769-CA68-642B-05323BD4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18" y="2290396"/>
            <a:ext cx="5394960" cy="1652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5C53A-3C1E-D31F-473C-A7C36DAC0A74}"/>
              </a:ext>
            </a:extLst>
          </p:cNvPr>
          <p:cNvSpPr txBox="1"/>
          <p:nvPr/>
        </p:nvSpPr>
        <p:spPr>
          <a:xfrm>
            <a:off x="0" y="6488668"/>
            <a:ext cx="1223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 Robust Interpretability with Self-Explaining Neural Networks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(D. Alvarez-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Melis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T.S.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Jaakkola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2018)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010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0DE5-4DC7-184E-11EC-EBDF21C6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coefficient models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05390-8AA7-8324-7E05-9E37AD98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Locally linear model: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l-GR" dirty="0"/>
              <a:t>θ</a:t>
            </a:r>
            <a:r>
              <a:rPr lang="en-US" dirty="0"/>
              <a:t> varies very slowly.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3200" dirty="0"/>
              <a:t>Often, </a:t>
            </a:r>
            <a:r>
              <a:rPr lang="el-GR" sz="3200" dirty="0"/>
              <a:t>θ</a:t>
            </a:r>
            <a:r>
              <a:rPr lang="en-US" sz="3200" dirty="0"/>
              <a:t> only depends on a small number (one) of the </a:t>
            </a:r>
            <a:r>
              <a:rPr lang="en-US" sz="3200" dirty="0" err="1"/>
              <a:t>xᵢ’s</a:t>
            </a:r>
            <a:r>
              <a:rPr lang="en-US" sz="3200" dirty="0"/>
              <a:t>.</a:t>
            </a:r>
            <a:endParaRPr lang="en-A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86475-B769-CA68-642B-05323BD4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18" y="2290396"/>
            <a:ext cx="5394960" cy="1652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5C53A-3C1E-D31F-473C-A7C36DAC0A74}"/>
              </a:ext>
            </a:extLst>
          </p:cNvPr>
          <p:cNvSpPr txBox="1"/>
          <p:nvPr/>
        </p:nvSpPr>
        <p:spPr>
          <a:xfrm>
            <a:off x="0" y="6488668"/>
            <a:ext cx="1223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 Robust Interpretability with Self-Explaining Neural Networks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(D. Alvarez-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Melis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T.S.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Jaakkola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2018)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220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BB3E-480F-3B3C-9D91-F5ACB43B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coefficient models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A833E-A13A-CE47-D69D-06396812B0CD}"/>
              </a:ext>
            </a:extLst>
          </p:cNvPr>
          <p:cNvSpPr txBox="1"/>
          <p:nvPr/>
        </p:nvSpPr>
        <p:spPr>
          <a:xfrm>
            <a:off x="1582925" y="5321811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endParaRPr lang="en-A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DC13C-9454-43D4-5C48-78B8C628C497}"/>
              </a:ext>
            </a:extLst>
          </p:cNvPr>
          <p:cNvSpPr txBox="1"/>
          <p:nvPr/>
        </p:nvSpPr>
        <p:spPr>
          <a:xfrm>
            <a:off x="5702914" y="4590965"/>
            <a:ext cx="103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/>
              <a:t>θ</a:t>
            </a:r>
            <a:r>
              <a:rPr lang="en-US" sz="3200" dirty="0"/>
              <a:t>(x)</a:t>
            </a:r>
            <a:endParaRPr lang="en-A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E9223-835B-C733-E289-F6A2D816BE12}"/>
              </a:ext>
            </a:extLst>
          </p:cNvPr>
          <p:cNvSpPr txBox="1"/>
          <p:nvPr/>
        </p:nvSpPr>
        <p:spPr>
          <a:xfrm>
            <a:off x="3484370" y="4590965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3A69FC-10F4-952E-715B-406252C4A960}"/>
              </a:ext>
            </a:extLst>
          </p:cNvPr>
          <p:cNvGrpSpPr/>
          <p:nvPr/>
        </p:nvGrpSpPr>
        <p:grpSpPr>
          <a:xfrm>
            <a:off x="8023463" y="5321811"/>
            <a:ext cx="580608" cy="584775"/>
            <a:chOff x="6515522" y="2975783"/>
            <a:chExt cx="580608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7C812B-BEA0-2EA1-114B-4F63B7F8A323}"/>
                </a:ext>
              </a:extLst>
            </p:cNvPr>
            <p:cNvSpPr txBox="1"/>
            <p:nvPr/>
          </p:nvSpPr>
          <p:spPr>
            <a:xfrm>
              <a:off x="6515522" y="2975783"/>
              <a:ext cx="5806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sz="3200" dirty="0"/>
                <a:t>×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63FA85-F0DE-EEDA-805D-82E7AF6A2705}"/>
                </a:ext>
              </a:extLst>
            </p:cNvPr>
            <p:cNvSpPr/>
            <p:nvPr/>
          </p:nvSpPr>
          <p:spPr>
            <a:xfrm>
              <a:off x="6530257" y="2986390"/>
              <a:ext cx="565870" cy="553602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C690F1-676C-DC72-8B05-01142715850C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8604068" y="5609219"/>
            <a:ext cx="1581592" cy="498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0BB37A-F645-1B9F-C77C-C916D89B2215}"/>
              </a:ext>
            </a:extLst>
          </p:cNvPr>
          <p:cNvSpPr txBox="1"/>
          <p:nvPr/>
        </p:nvSpPr>
        <p:spPr>
          <a:xfrm>
            <a:off x="10185660" y="5321811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y-GB" sz="3200" dirty="0"/>
              <a:t>̂ŷ</a:t>
            </a:r>
            <a:endParaRPr lang="en-AE" sz="3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3A5C51-64FB-DA7E-BEB2-A05C248D5DF5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163533" y="4883353"/>
            <a:ext cx="1320837" cy="73084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5EDD5A-26E8-C131-0F6E-6E4E10E493D5}"/>
              </a:ext>
            </a:extLst>
          </p:cNvPr>
          <p:cNvCxnSpPr>
            <a:cxnSpLocks/>
          </p:cNvCxnSpPr>
          <p:nvPr/>
        </p:nvCxnSpPr>
        <p:spPr>
          <a:xfrm>
            <a:off x="4738884" y="4865777"/>
            <a:ext cx="964030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91BB75-C9AA-20A3-8463-0DCBDAD6696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741530" y="4885842"/>
            <a:ext cx="1379538" cy="52764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1F293A-B05D-ADDC-099C-0CCAA089FD60}"/>
              </a:ext>
            </a:extLst>
          </p:cNvPr>
          <p:cNvCxnSpPr>
            <a:cxnSpLocks/>
            <a:stCxn id="4" idx="3"/>
            <a:endCxn id="11" idx="2"/>
          </p:cNvCxnSpPr>
          <p:nvPr/>
        </p:nvCxnSpPr>
        <p:spPr>
          <a:xfrm flipV="1">
            <a:off x="2163533" y="5609219"/>
            <a:ext cx="5874665" cy="498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F52D7E-BBE1-9694-166A-1836ABF9C898}"/>
              </a:ext>
            </a:extLst>
          </p:cNvPr>
          <p:cNvSpPr txBox="1"/>
          <p:nvPr/>
        </p:nvSpPr>
        <p:spPr>
          <a:xfrm>
            <a:off x="0" y="6488668"/>
            <a:ext cx="1223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 Robust Interpretability with Self-Explaining Neural Networks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(D. Alvarez-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Melis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T.S.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Jaakkola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2018)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102AF-A53B-96D6-AFC9-9377D202D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43" y="1739049"/>
            <a:ext cx="5251720" cy="20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27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7233FE-EEA2-9617-8898-208B1EAA7D46}"/>
              </a:ext>
            </a:extLst>
          </p:cNvPr>
          <p:cNvSpPr txBox="1"/>
          <p:nvPr/>
        </p:nvSpPr>
        <p:spPr>
          <a:xfrm>
            <a:off x="0" y="0"/>
            <a:ext cx="12192000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Net(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nn.Module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  </a:t>
            </a:r>
            <a:r>
              <a:rPr lang="en-US" sz="125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VCM</a:t>
            </a:r>
            <a:endParaRPr lang="en-US" sz="12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__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__(self,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n_inputs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k):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super(Net, 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).__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__()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.fc1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n_inputs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k 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.fc2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nn.Linear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k,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n_inputs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25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.intercept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nn.Parameter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torch.tensor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.) 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forward(self, x): 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h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.fc1(x) 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beta = 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.fc2(h)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y = </a:t>
            </a:r>
            <a:r>
              <a:rPr lang="en-US" sz="125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self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.intercept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torch.sum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beta * x, dim=</a:t>
            </a:r>
            <a:r>
              <a:rPr lang="en-US" sz="12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keepdim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beta, y</a:t>
            </a:r>
          </a:p>
          <a:p>
            <a:b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 = Net(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X_.shape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2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with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torch.no_grad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model.intercept.copy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_(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torch.tensor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y.mean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) 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optim.AdamW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model.parameters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)</a:t>
            </a:r>
          </a:p>
          <a:p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nn.MSELoss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(reduction=</a:t>
            </a:r>
            <a:r>
              <a:rPr lang="en-US" sz="125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'mean'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epoch 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tqdm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(range(</a:t>
            </a:r>
            <a:r>
              <a:rPr lang="en-US" sz="12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10_000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)):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optimizer.zero_grad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beta,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model(X_)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error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loss_fn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y_ 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penalty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torch.tensor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torch.autograd.grad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 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outputs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y_hat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inputs = X_,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grad_outputs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torch.ones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y_hat.size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()),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create_graph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retain_graph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25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)[</a:t>
            </a:r>
            <a:r>
              <a:rPr lang="en-US" sz="12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penalty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torch.sum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 ( g - beta ) ** </a:t>
            </a:r>
            <a:r>
              <a:rPr lang="en-US" sz="125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) /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X_.shape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125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penalty_pos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F.relu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-beta ).sum()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loss = error + </a:t>
            </a:r>
            <a:r>
              <a:rPr lang="en-US" sz="12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 penalty + </a:t>
            </a:r>
            <a:r>
              <a:rPr lang="en-US" sz="125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1e-2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penalty_pos</a:t>
            </a:r>
            <a:endParaRPr lang="en-US" sz="12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loss.backward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2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optimizer.step</a:t>
            </a:r>
            <a:r>
              <a:rPr lang="en-US" sz="12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2D4BB1E-8E08-9D23-1BAD-931A99E1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4388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0DE5-4DC7-184E-11EC-EBDF21C6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Self-explaining neural nets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05390-8AA7-8324-7E05-9E37AD98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Locally linear model: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l-GR" dirty="0"/>
              <a:t>θ</a:t>
            </a:r>
            <a:r>
              <a:rPr lang="en-US" dirty="0"/>
              <a:t> varies very slowly and </a:t>
            </a:r>
            <a:r>
              <a:rPr lang="en-US" i="1" dirty="0"/>
              <a:t>h</a:t>
            </a:r>
            <a:r>
              <a:rPr lang="en-US" dirty="0"/>
              <a:t> comes from an auto-encoder. 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86475-B769-CA68-642B-05323BD4F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8517" y="2313431"/>
            <a:ext cx="6281934" cy="1618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5C53A-3C1E-D31F-473C-A7C36DAC0A74}"/>
              </a:ext>
            </a:extLst>
          </p:cNvPr>
          <p:cNvSpPr txBox="1"/>
          <p:nvPr/>
        </p:nvSpPr>
        <p:spPr>
          <a:xfrm>
            <a:off x="0" y="6488668"/>
            <a:ext cx="1223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 Robust Interpretability with Self-Explaining Neural Networks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(D. Alvarez-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Melis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T.S.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Jaakkola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2018)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003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BB3E-480F-3B3C-9D91-F5ACB43B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Self-explaining neural nets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A833E-A13A-CE47-D69D-06396812B0CD}"/>
              </a:ext>
            </a:extLst>
          </p:cNvPr>
          <p:cNvSpPr txBox="1"/>
          <p:nvPr/>
        </p:nvSpPr>
        <p:spPr>
          <a:xfrm>
            <a:off x="1830575" y="4997961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endParaRPr lang="en-A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3117E-31E4-08E8-8375-45A81CC0FF16}"/>
              </a:ext>
            </a:extLst>
          </p:cNvPr>
          <p:cNvSpPr txBox="1"/>
          <p:nvPr/>
        </p:nvSpPr>
        <p:spPr>
          <a:xfrm>
            <a:off x="3732020" y="5794430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DC13C-9454-43D4-5C48-78B8C628C497}"/>
              </a:ext>
            </a:extLst>
          </p:cNvPr>
          <p:cNvSpPr txBox="1"/>
          <p:nvPr/>
        </p:nvSpPr>
        <p:spPr>
          <a:xfrm>
            <a:off x="5950564" y="4267115"/>
            <a:ext cx="103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/>
              <a:t>θ</a:t>
            </a:r>
            <a:r>
              <a:rPr lang="en-US" sz="3200" dirty="0"/>
              <a:t>(x)</a:t>
            </a:r>
            <a:endParaRPr lang="en-A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E9223-835B-C733-E289-F6A2D816BE12}"/>
              </a:ext>
            </a:extLst>
          </p:cNvPr>
          <p:cNvSpPr txBox="1"/>
          <p:nvPr/>
        </p:nvSpPr>
        <p:spPr>
          <a:xfrm>
            <a:off x="3732020" y="4267115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CBF34-4395-B7EA-2F45-F486A81C7D9D}"/>
              </a:ext>
            </a:extLst>
          </p:cNvPr>
          <p:cNvSpPr txBox="1"/>
          <p:nvPr/>
        </p:nvSpPr>
        <p:spPr>
          <a:xfrm>
            <a:off x="7953210" y="5794430"/>
            <a:ext cx="1254514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MLP</a:t>
            </a:r>
            <a:endParaRPr lang="en-AE" sz="3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3A69FC-10F4-952E-715B-406252C4A960}"/>
              </a:ext>
            </a:extLst>
          </p:cNvPr>
          <p:cNvGrpSpPr/>
          <p:nvPr/>
        </p:nvGrpSpPr>
        <p:grpSpPr>
          <a:xfrm>
            <a:off x="8195355" y="4267115"/>
            <a:ext cx="580608" cy="584775"/>
            <a:chOff x="6515522" y="2975783"/>
            <a:chExt cx="580608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7C812B-BEA0-2EA1-114B-4F63B7F8A323}"/>
                </a:ext>
              </a:extLst>
            </p:cNvPr>
            <p:cNvSpPr txBox="1"/>
            <p:nvPr/>
          </p:nvSpPr>
          <p:spPr>
            <a:xfrm>
              <a:off x="6515522" y="2975783"/>
              <a:ext cx="5806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sz="3200" dirty="0"/>
                <a:t>×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63FA85-F0DE-EEDA-805D-82E7AF6A2705}"/>
                </a:ext>
              </a:extLst>
            </p:cNvPr>
            <p:cNvSpPr/>
            <p:nvPr/>
          </p:nvSpPr>
          <p:spPr>
            <a:xfrm>
              <a:off x="6530257" y="2986390"/>
              <a:ext cx="565870" cy="553602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02CE0B-008D-DFB4-EA44-887D6719791F}"/>
              </a:ext>
            </a:extLst>
          </p:cNvPr>
          <p:cNvSpPr txBox="1"/>
          <p:nvPr/>
        </p:nvSpPr>
        <p:spPr>
          <a:xfrm>
            <a:off x="10433310" y="5794430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̂x</a:t>
            </a:r>
            <a:endParaRPr lang="en-AE" sz="3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C690F1-676C-DC72-8B05-01142715850C}"/>
              </a:ext>
            </a:extLst>
          </p:cNvPr>
          <p:cNvCxnSpPr>
            <a:cxnSpLocks/>
          </p:cNvCxnSpPr>
          <p:nvPr/>
        </p:nvCxnSpPr>
        <p:spPr>
          <a:xfrm>
            <a:off x="8775960" y="4557925"/>
            <a:ext cx="1657350" cy="1442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30604A-FE8F-7B7B-7959-59045BCD7C62}"/>
              </a:ext>
            </a:extLst>
          </p:cNvPr>
          <p:cNvSpPr txBox="1"/>
          <p:nvPr/>
        </p:nvSpPr>
        <p:spPr>
          <a:xfrm>
            <a:off x="5950564" y="5794430"/>
            <a:ext cx="103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h(x)</a:t>
            </a:r>
            <a:endParaRPr lang="en-AE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BB37A-F645-1B9F-C77C-C916D89B2215}"/>
              </a:ext>
            </a:extLst>
          </p:cNvPr>
          <p:cNvSpPr txBox="1"/>
          <p:nvPr/>
        </p:nvSpPr>
        <p:spPr>
          <a:xfrm>
            <a:off x="10433310" y="4267115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y-GB" sz="3200" dirty="0"/>
              <a:t>̂ŷ</a:t>
            </a:r>
            <a:endParaRPr lang="en-AE" sz="3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3A5C51-64FB-DA7E-BEB2-A05C248D5DF5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411183" y="4559503"/>
            <a:ext cx="1320837" cy="73084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282F69-2BA0-438C-7D74-B4D98949EAA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411183" y="5290349"/>
            <a:ext cx="1320837" cy="79646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B517F1-907C-A50D-20FF-43F9E4CBACED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4986534" y="6086818"/>
            <a:ext cx="964030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5EDD5A-26E8-C131-0F6E-6E4E10E493D5}"/>
              </a:ext>
            </a:extLst>
          </p:cNvPr>
          <p:cNvCxnSpPr>
            <a:cxnSpLocks/>
          </p:cNvCxnSpPr>
          <p:nvPr/>
        </p:nvCxnSpPr>
        <p:spPr>
          <a:xfrm>
            <a:off x="4986534" y="4541927"/>
            <a:ext cx="964030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521D54-9842-94B5-6D9B-DC7A6800D999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6989180" y="6086818"/>
            <a:ext cx="964030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91BB75-C9AA-20A3-8463-0DCBDAD66969}"/>
              </a:ext>
            </a:extLst>
          </p:cNvPr>
          <p:cNvCxnSpPr>
            <a:cxnSpLocks/>
          </p:cNvCxnSpPr>
          <p:nvPr/>
        </p:nvCxnSpPr>
        <p:spPr>
          <a:xfrm flipV="1">
            <a:off x="6989180" y="4557012"/>
            <a:ext cx="1220910" cy="498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1F293A-B05D-ADDC-099C-0CCAA089FD60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6914594" y="4750251"/>
            <a:ext cx="1378366" cy="108019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FA12D8-B3E6-7ED6-ADB2-BA7539010ACA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207724" y="6086818"/>
            <a:ext cx="1225586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F52D7E-BBE1-9694-166A-1836ABF9C898}"/>
              </a:ext>
            </a:extLst>
          </p:cNvPr>
          <p:cNvSpPr txBox="1"/>
          <p:nvPr/>
        </p:nvSpPr>
        <p:spPr>
          <a:xfrm>
            <a:off x="0" y="6488668"/>
            <a:ext cx="1223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 Robust Interpretability with Self-Explaining Neural Networks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(D. Alvarez-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Melis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T.S.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Jaakkola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2018)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28D1444-B1FC-E823-8656-E6153DE8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5" y="1718437"/>
            <a:ext cx="6400800" cy="19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Bitter"/>
        <a:ea typeface=""/>
        <a:cs typeface=""/>
      </a:majorFont>
      <a:minorFont>
        <a:latin typeface="Bitter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-10 Transformers.pptx" id="{34392F69-715F-458D-9BEE-4A47DDD30F4D}" vid="{2BBCFDD1-C867-41A0-BDA5-194DF8EC0E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Template_PPT_Bitter_Large</Template>
  <TotalTime>0</TotalTime>
  <Words>8169</Words>
  <Application>Microsoft Office PowerPoint</Application>
  <PresentationFormat>Widescreen</PresentationFormat>
  <Paragraphs>1038</Paragraphs>
  <Slides>192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192</vt:i4>
      </vt:variant>
    </vt:vector>
  </HeadingPairs>
  <TitlesOfParts>
    <vt:vector size="204" baseType="lpstr">
      <vt:lpstr>Alegreya</vt:lpstr>
      <vt:lpstr>Aptos</vt:lpstr>
      <vt:lpstr>Arial</vt:lpstr>
      <vt:lpstr>Bitter</vt:lpstr>
      <vt:lpstr>Bitter Black</vt:lpstr>
      <vt:lpstr>Bitter ExtraBold</vt:lpstr>
      <vt:lpstr>Bitter Medium</vt:lpstr>
      <vt:lpstr>Bitter SemiBold</vt:lpstr>
      <vt:lpstr>Cambria Math</vt:lpstr>
      <vt:lpstr>Consolas</vt:lpstr>
      <vt:lpstr>Liberation Sans</vt:lpstr>
      <vt:lpstr>Office Theme</vt:lpstr>
      <vt:lpstr>Interpretable Deep Learning</vt:lpstr>
      <vt:lpstr>Interpretable vs Explainable</vt:lpstr>
      <vt:lpstr>After: Explainable AI</vt:lpstr>
      <vt:lpstr>After: Explainable AI</vt:lpstr>
      <vt:lpstr>Partial Dependency Plot</vt:lpstr>
      <vt:lpstr>Partial Dependency Plot</vt:lpstr>
      <vt:lpstr>Feature Importance</vt:lpstr>
      <vt:lpstr>Local Surrogate Models</vt:lpstr>
      <vt:lpstr>What makes a model interpretable?</vt:lpstr>
      <vt:lpstr>Before: Interpretable AI</vt:lpstr>
      <vt:lpstr>Linear Models</vt:lpstr>
      <vt:lpstr>Linear models</vt:lpstr>
      <vt:lpstr>Linear regression</vt:lpstr>
      <vt:lpstr>Lasso</vt:lpstr>
      <vt:lpstr>Lasso</vt:lpstr>
      <vt:lpstr>Lasso: sparsity</vt:lpstr>
      <vt:lpstr>Lasso: regularization path</vt:lpstr>
      <vt:lpstr>Lasso: regularization path</vt:lpstr>
      <vt:lpstr>ElasticNet</vt:lpstr>
      <vt:lpstr>Group lasso</vt:lpstr>
      <vt:lpstr>Fused lasso</vt:lpstr>
      <vt:lpstr>Fused lasso</vt:lpstr>
      <vt:lpstr>Graph sparsity</vt:lpstr>
      <vt:lpstr>Graph sparsity</vt:lpstr>
      <vt:lpstr>Sign constraints</vt:lpstr>
      <vt:lpstr>Sign constraints</vt:lpstr>
      <vt:lpstr>SLIM</vt:lpstr>
      <vt:lpstr>SLIM</vt:lpstr>
      <vt:lpstr>Machine Learning</vt:lpstr>
      <vt:lpstr>Machine Learning</vt:lpstr>
      <vt:lpstr>Decision tree</vt:lpstr>
      <vt:lpstr>Monotonic decision tree</vt:lpstr>
      <vt:lpstr>Falling rule lists</vt:lpstr>
      <vt:lpstr>Falling rule lists</vt:lpstr>
      <vt:lpstr>Falling rule lists</vt:lpstr>
      <vt:lpstr>Boosting</vt:lpstr>
      <vt:lpstr>Gradient boosting</vt:lpstr>
      <vt:lpstr>Gradient boosting</vt:lpstr>
      <vt:lpstr>Gradient boosting</vt:lpstr>
      <vt:lpstr>Gradient boosting</vt:lpstr>
      <vt:lpstr>GAM</vt:lpstr>
      <vt:lpstr>GAM</vt:lpstr>
      <vt:lpstr>GAM</vt:lpstr>
      <vt:lpstr>PowerPoint Presentation</vt:lpstr>
      <vt:lpstr>GAM with interactions (GA²M)</vt:lpstr>
      <vt:lpstr>GA²M</vt:lpstr>
      <vt:lpstr>GAM Boosting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Additive index models</vt:lpstr>
      <vt:lpstr>PowerPoint Presentation</vt:lpstr>
      <vt:lpstr>Symbolic regression</vt:lpstr>
      <vt:lpstr>Code: symbolic regression</vt:lpstr>
      <vt:lpstr>Deep Learning</vt:lpstr>
      <vt:lpstr>Deep learning</vt:lpstr>
      <vt:lpstr>MLP</vt:lpstr>
      <vt:lpstr>MLP</vt:lpstr>
      <vt:lpstr>PowerPoint Presentation</vt:lpstr>
      <vt:lpstr>Sparse-input neural nets</vt:lpstr>
      <vt:lpstr>Sparse-input neural nets</vt:lpstr>
      <vt:lpstr>Sparse-input neural nets</vt:lpstr>
      <vt:lpstr>GAMI-Net</vt:lpstr>
      <vt:lpstr>GAMI-Net</vt:lpstr>
      <vt:lpstr>GAMI-Net</vt:lpstr>
      <vt:lpstr>GAMI-Net</vt:lpstr>
      <vt:lpstr>GAMI-Net</vt:lpstr>
      <vt:lpstr>GAMI-Net: penalties</vt:lpstr>
      <vt:lpstr>GAMI-Net</vt:lpstr>
      <vt:lpstr>GAMI-Net</vt:lpstr>
      <vt:lpstr>PowerPoint Presentation</vt:lpstr>
      <vt:lpstr>PowerPoint Presentation</vt:lpstr>
      <vt:lpstr>Monotonic MLP</vt:lpstr>
      <vt:lpstr>Monotonic MLP</vt:lpstr>
      <vt:lpstr>PowerPoint Presentation</vt:lpstr>
      <vt:lpstr>Gradient penalty</vt:lpstr>
      <vt:lpstr>Gradient penalty</vt:lpstr>
      <vt:lpstr>Gradient penalty</vt:lpstr>
      <vt:lpstr>Gradient penalty</vt:lpstr>
      <vt:lpstr>Code: gradient penalty</vt:lpstr>
      <vt:lpstr>Code: gradient penalty</vt:lpstr>
      <vt:lpstr>Code: gradient penalty</vt:lpstr>
      <vt:lpstr>PowerPoint Presentation</vt:lpstr>
      <vt:lpstr>PowerPoint Presentation</vt:lpstr>
      <vt:lpstr>MIP monotonicity proof</vt:lpstr>
      <vt:lpstr>MIP monotonicity proof</vt:lpstr>
      <vt:lpstr>MIP monotonicity proof</vt:lpstr>
      <vt:lpstr>Adversarial examples</vt:lpstr>
      <vt:lpstr>Varying coefficient models</vt:lpstr>
      <vt:lpstr>Varying coefficient models</vt:lpstr>
      <vt:lpstr>Varying coefficient models</vt:lpstr>
      <vt:lpstr>PowerPoint Presentation</vt:lpstr>
      <vt:lpstr>Self-explaining neural nets</vt:lpstr>
      <vt:lpstr>Self-explaining neural nets</vt:lpstr>
      <vt:lpstr>PowerPoint Presentation</vt:lpstr>
      <vt:lpstr>Mixture of experts</vt:lpstr>
      <vt:lpstr>Mixture of experts</vt:lpstr>
      <vt:lpstr>PowerPoint Presentation</vt:lpstr>
      <vt:lpstr>Conclusion</vt:lpstr>
      <vt:lpstr>Conclusion</vt:lpstr>
      <vt:lpstr>Test MSE</vt:lpstr>
      <vt:lpstr>References</vt:lpstr>
      <vt:lpstr>Extra Slides</vt:lpstr>
      <vt:lpstr>XAI</vt:lpstr>
      <vt:lpstr>Shapley Values</vt:lpstr>
      <vt:lpstr>Global Surrogate Models</vt:lpstr>
      <vt:lpstr>Local Surrogate Models</vt:lpstr>
      <vt:lpstr>Counterfactuals</vt:lpstr>
      <vt:lpstr>Saliency maps, etc.</vt:lpstr>
      <vt:lpstr>SLIM</vt:lpstr>
      <vt:lpstr>Big-M constraint: ℓ⁰ norm</vt:lpstr>
      <vt:lpstr>Big-M constraint: 0-1 loss</vt:lpstr>
      <vt:lpstr>SLIM</vt:lpstr>
      <vt:lpstr>PowerPoint Presentation</vt:lpstr>
      <vt:lpstr>Gradient boosting libraries</vt:lpstr>
      <vt:lpstr>Additive Index Model (AIM)</vt:lpstr>
      <vt:lpstr>Additive Index Model (AIM)</vt:lpstr>
      <vt:lpstr>Additive Index Model (AIM)</vt:lpstr>
      <vt:lpstr>Additive Index Model (AIM)</vt:lpstr>
      <vt:lpstr>Proximal operators</vt:lpstr>
      <vt:lpstr>Proximal gradient descent</vt:lpstr>
      <vt:lpstr>Varying coefficient models</vt:lpstr>
      <vt:lpstr>Regularization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Unused Slides</vt:lpstr>
      <vt:lpstr>PowerPoint Presentation</vt:lpstr>
      <vt:lpstr>Definitions</vt:lpstr>
      <vt:lpstr>Interpretability</vt:lpstr>
      <vt:lpstr>Additive Models</vt:lpstr>
      <vt:lpstr>Before: Interpretable AI</vt:lpstr>
      <vt:lpstr>Before: Interpretable AI</vt:lpstr>
      <vt:lpstr>Zoo of interpretable models</vt:lpstr>
      <vt:lpstr>Code</vt:lpstr>
      <vt:lpstr>Code</vt:lpstr>
      <vt:lpstr>Code</vt:lpstr>
      <vt:lpstr>PowerPoint Presentation</vt:lpstr>
      <vt:lpstr>Gradient boosting</vt:lpstr>
      <vt:lpstr>PowerPoint Presentation</vt:lpstr>
      <vt:lpstr>Shapley Values</vt:lpstr>
      <vt:lpstr>SLIM</vt:lpstr>
      <vt:lpstr>Gradient boosting</vt:lpstr>
      <vt:lpstr>MLP</vt:lpstr>
      <vt:lpstr>MIP monotonicity proof</vt:lpstr>
      <vt:lpstr>Interpretable models</vt:lpstr>
      <vt:lpstr>PowerPoint Presentation</vt:lpstr>
      <vt:lpstr>Variable Coefficient Models</vt:lpstr>
      <vt:lpstr>Self-explaining neural nets</vt:lpstr>
      <vt:lpstr>Self-explaining neural nets</vt:lpstr>
      <vt:lpstr>Examples from the papers</vt:lpstr>
      <vt:lpstr>Falling Rule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Self-explaining neural net</vt:lpstr>
      <vt:lpstr>PowerPoint Presentation</vt:lpstr>
      <vt:lpstr>PowerPoint Presentation</vt:lpstr>
      <vt:lpstr>PowerPoint Presentation</vt:lpstr>
      <vt:lpstr>LRP</vt:lpstr>
      <vt:lpstr>PowerPoint Presentation</vt:lpstr>
      <vt:lpstr>PowerPoint Presentation</vt:lpstr>
      <vt:lpstr>Symbolic Regression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Interpretable Deep Learning - AdiaLab Summer School 2024</dc:title>
  <dc:creator>Vincent Davy Zoonekynd</dc:creator>
  <cp:lastModifiedBy>Vincent Davy Zoonekynd</cp:lastModifiedBy>
  <cp:revision>1</cp:revision>
  <dcterms:created xsi:type="dcterms:W3CDTF">2023-12-08T06:14:36Z</dcterms:created>
  <dcterms:modified xsi:type="dcterms:W3CDTF">2024-07-15T10:49:26Z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Theme:7</vt:lpwstr>
  </property>
  <property fmtid="{D5CDD505-2E9C-101B-9397-08002B2CF9AE}" pid="3" name="ClassificationContentMarkingFooterText">
    <vt:lpwstr>Classification: Internal - ADIA and Business Partners</vt:lpwstr>
  </property>
  <property fmtid="{D5CDD505-2E9C-101B-9397-08002B2CF9AE}" pid="4" name="MSIP_Label_499964a8-d050-4201-bb55-e8f92047e48e_Enabled">
    <vt:lpwstr>true</vt:lpwstr>
  </property>
  <property fmtid="{D5CDD505-2E9C-101B-9397-08002B2CF9AE}" pid="5" name="MSIP_Label_499964a8-d050-4201-bb55-e8f92047e48e_SetDate">
    <vt:lpwstr>2024-02-23T14:54:38Z</vt:lpwstr>
  </property>
  <property fmtid="{D5CDD505-2E9C-101B-9397-08002B2CF9AE}" pid="6" name="MSIP_Label_499964a8-d050-4201-bb55-e8f92047e48e_Method">
    <vt:lpwstr>Privileged</vt:lpwstr>
  </property>
  <property fmtid="{D5CDD505-2E9C-101B-9397-08002B2CF9AE}" pid="7" name="MSIP_Label_499964a8-d050-4201-bb55-e8f92047e48e_Name">
    <vt:lpwstr>Public</vt:lpwstr>
  </property>
  <property fmtid="{D5CDD505-2E9C-101B-9397-08002B2CF9AE}" pid="8" name="MSIP_Label_499964a8-d050-4201-bb55-e8f92047e48e_SiteId">
    <vt:lpwstr>8506c69f-005d-421b-b670-9a8ccd5aee63</vt:lpwstr>
  </property>
  <property fmtid="{D5CDD505-2E9C-101B-9397-08002B2CF9AE}" pid="9" name="MSIP_Label_499964a8-d050-4201-bb55-e8f92047e48e_ActionId">
    <vt:lpwstr>ff4543ff-bf79-4d0c-ad3f-3d2d8b971ee4</vt:lpwstr>
  </property>
  <property fmtid="{D5CDD505-2E9C-101B-9397-08002B2CF9AE}" pid="10" name="MSIP_Label_499964a8-d050-4201-bb55-e8f92047e48e_ContentBits">
    <vt:lpwstr>0</vt:lpwstr>
  </property>
</Properties>
</file>